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9" r:id="rId5"/>
    <p:sldId id="296" r:id="rId6"/>
    <p:sldId id="1416" r:id="rId7"/>
    <p:sldId id="1417" r:id="rId8"/>
    <p:sldId id="1528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13500-4CFB-F722-6D0B-FB8D684E7CFD}" name="Alexander Loschky" initials="AL" userId="S::loschky@un.org::978d31b6-ec0a-4ed2-b88e-0e04ab9dfcff" providerId="AD"/>
  <p188:author id="{8B6905B1-9315-0BB6-ED2E-47104603D485}" name="Elena De Jesus" initials="EDJ" userId="S::dejesuse@un.org::b1347c82-d181-4257-9359-e1fe97f945f6" providerId="AD"/>
  <p188:author id="{A1B801B6-84F4-848D-A6C3-D36EECBDC7DE}" name="Liudmila Batura" initials="LB" userId="S::liudmila.batura@un.org::2652595a-9bbc-43f1-91d6-8c0e7902a50a" providerId="AD"/>
  <p188:author id="{FEFB49CD-0DE1-0C05-1959-8836735247CA}" name="Linda Hooper" initials="LH" userId="S::hooper@un.org::563f2e20-ed85-4ddd-bc0a-787c563275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Loschky" initials="AL" lastIdx="3" clrIdx="0">
    <p:extLst>
      <p:ext uri="{19B8F6BF-5375-455C-9EA6-DF929625EA0E}">
        <p15:presenceInfo xmlns:p15="http://schemas.microsoft.com/office/powerpoint/2012/main" userId="S::loschky@un.org::978d31b6-ec0a-4ed2-b88e-0e04ab9dfc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41"/>
    <a:srgbClr val="5C91E4"/>
    <a:srgbClr val="FF9999"/>
    <a:srgbClr val="009EDB"/>
    <a:srgbClr val="059ED8"/>
    <a:srgbClr val="4F4C4C"/>
    <a:srgbClr val="FDDE66"/>
    <a:srgbClr val="192953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B8558-F162-4045-9351-B39C1AEC1247}" v="9" dt="2025-04-09T22:29:59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0" autoAdjust="0"/>
    <p:restoredTop sz="81569" autoAdjust="0"/>
  </p:normalViewPr>
  <p:slideViewPr>
    <p:cSldViewPr snapToGrid="0">
      <p:cViewPr varScale="1">
        <p:scale>
          <a:sx n="51" d="100"/>
          <a:sy n="51" d="100"/>
        </p:scale>
        <p:origin x="5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ysaul Nyirongo" userId="dc6561df-a042-4a3d-acb6-dd094d837a78" providerId="ADAL" clId="{2F4B8558-F162-4045-9351-B39C1AEC1247}"/>
    <pc:docChg chg="undo custSel addSld delSld modSld">
      <pc:chgData name="Vysaul Nyirongo" userId="dc6561df-a042-4a3d-acb6-dd094d837a78" providerId="ADAL" clId="{2F4B8558-F162-4045-9351-B39C1AEC1247}" dt="2025-04-09T22:33:08.188" v="183" actId="47"/>
      <pc:docMkLst>
        <pc:docMk/>
      </pc:docMkLst>
      <pc:sldChg chg="modSp mod">
        <pc:chgData name="Vysaul Nyirongo" userId="dc6561df-a042-4a3d-acb6-dd094d837a78" providerId="ADAL" clId="{2F4B8558-F162-4045-9351-B39C1AEC1247}" dt="2025-04-09T21:59:25.352" v="70" actId="6549"/>
        <pc:sldMkLst>
          <pc:docMk/>
          <pc:sldMk cId="4050660626" sldId="259"/>
        </pc:sldMkLst>
        <pc:spChg chg="mod">
          <ac:chgData name="Vysaul Nyirongo" userId="dc6561df-a042-4a3d-acb6-dd094d837a78" providerId="ADAL" clId="{2F4B8558-F162-4045-9351-B39C1AEC1247}" dt="2025-04-09T21:56:26.634" v="5" actId="20577"/>
          <ac:spMkLst>
            <pc:docMk/>
            <pc:sldMk cId="4050660626" sldId="259"/>
            <ac:spMk id="2" creationId="{9D1B45A0-2E15-4DC9-BB40-08FBB74A42CE}"/>
          </ac:spMkLst>
        </pc:spChg>
        <pc:spChg chg="mod">
          <ac:chgData name="Vysaul Nyirongo" userId="dc6561df-a042-4a3d-acb6-dd094d837a78" providerId="ADAL" clId="{2F4B8558-F162-4045-9351-B39C1AEC1247}" dt="2025-04-09T21:59:25.352" v="70" actId="6549"/>
          <ac:spMkLst>
            <pc:docMk/>
            <pc:sldMk cId="4050660626" sldId="259"/>
            <ac:spMk id="7" creationId="{2F55F8C5-D985-0784-4F45-8531E7206F51}"/>
          </ac:spMkLst>
        </pc:spChg>
      </pc:sldChg>
      <pc:sldChg chg="delSp del mod">
        <pc:chgData name="Vysaul Nyirongo" userId="dc6561df-a042-4a3d-acb6-dd094d837a78" providerId="ADAL" clId="{2F4B8558-F162-4045-9351-B39C1AEC1247}" dt="2025-04-09T22:33:08.188" v="183" actId="47"/>
        <pc:sldMkLst>
          <pc:docMk/>
          <pc:sldMk cId="109215032" sldId="263"/>
        </pc:sldMkLst>
        <pc:grpChg chg="del">
          <ac:chgData name="Vysaul Nyirongo" userId="dc6561df-a042-4a3d-acb6-dd094d837a78" providerId="ADAL" clId="{2F4B8558-F162-4045-9351-B39C1AEC1247}" dt="2025-04-09T21:59:57.240" v="73" actId="478"/>
          <ac:grpSpMkLst>
            <pc:docMk/>
            <pc:sldMk cId="109215032" sldId="263"/>
            <ac:grpSpMk id="9" creationId="{602D25EE-3D89-DF06-B726-6BE84C00E935}"/>
          </ac:grpSpMkLst>
        </pc:grpChg>
        <pc:picChg chg="del">
          <ac:chgData name="Vysaul Nyirongo" userId="dc6561df-a042-4a3d-acb6-dd094d837a78" providerId="ADAL" clId="{2F4B8558-F162-4045-9351-B39C1AEC1247}" dt="2025-04-09T21:59:54.069" v="72" actId="478"/>
          <ac:picMkLst>
            <pc:docMk/>
            <pc:sldMk cId="109215032" sldId="263"/>
            <ac:picMk id="5" creationId="{A0421AC0-42E9-6B90-F5DF-494A18059437}"/>
          </ac:picMkLst>
        </pc:picChg>
      </pc:sldChg>
      <pc:sldChg chg="del">
        <pc:chgData name="Vysaul Nyirongo" userId="dc6561df-a042-4a3d-acb6-dd094d837a78" providerId="ADAL" clId="{2F4B8558-F162-4045-9351-B39C1AEC1247}" dt="2025-04-09T21:59:50.084" v="71" actId="47"/>
        <pc:sldMkLst>
          <pc:docMk/>
          <pc:sldMk cId="979769721" sldId="264"/>
        </pc:sldMkLst>
      </pc:sldChg>
      <pc:sldChg chg="modSp add mod">
        <pc:chgData name="Vysaul Nyirongo" userId="dc6561df-a042-4a3d-acb6-dd094d837a78" providerId="ADAL" clId="{2F4B8558-F162-4045-9351-B39C1AEC1247}" dt="2025-04-09T22:11:31.159" v="113" actId="14100"/>
        <pc:sldMkLst>
          <pc:docMk/>
          <pc:sldMk cId="84353445" sldId="273"/>
        </pc:sldMkLst>
        <pc:picChg chg="mod">
          <ac:chgData name="Vysaul Nyirongo" userId="dc6561df-a042-4a3d-acb6-dd094d837a78" providerId="ADAL" clId="{2F4B8558-F162-4045-9351-B39C1AEC1247}" dt="2025-04-09T22:11:31.159" v="113" actId="14100"/>
          <ac:picMkLst>
            <pc:docMk/>
            <pc:sldMk cId="84353445" sldId="273"/>
            <ac:picMk id="2" creationId="{2163A751-67A7-FC21-2D37-57D3784E79B9}"/>
          </ac:picMkLst>
        </pc:picChg>
      </pc:sldChg>
      <pc:sldChg chg="addSp delSp modSp add mod">
        <pc:chgData name="Vysaul Nyirongo" userId="dc6561df-a042-4a3d-acb6-dd094d837a78" providerId="ADAL" clId="{2F4B8558-F162-4045-9351-B39C1AEC1247}" dt="2025-04-09T22:04:32.359" v="94" actId="1076"/>
        <pc:sldMkLst>
          <pc:docMk/>
          <pc:sldMk cId="3457385310" sldId="296"/>
        </pc:sldMkLst>
        <pc:grpChg chg="del mod">
          <ac:chgData name="Vysaul Nyirongo" userId="dc6561df-a042-4a3d-acb6-dd094d837a78" providerId="ADAL" clId="{2F4B8558-F162-4045-9351-B39C1AEC1247}" dt="2025-04-09T22:04:12.638" v="91" actId="165"/>
          <ac:grpSpMkLst>
            <pc:docMk/>
            <pc:sldMk cId="3457385310" sldId="296"/>
            <ac:grpSpMk id="4" creationId="{00000000-0000-0000-0000-000000000000}"/>
          </ac:grpSpMkLst>
        </pc:grpChg>
        <pc:grpChg chg="add mod">
          <ac:chgData name="Vysaul Nyirongo" userId="dc6561df-a042-4a3d-acb6-dd094d837a78" providerId="ADAL" clId="{2F4B8558-F162-4045-9351-B39C1AEC1247}" dt="2025-04-09T22:04:32.359" v="94" actId="1076"/>
          <ac:grpSpMkLst>
            <pc:docMk/>
            <pc:sldMk cId="3457385310" sldId="296"/>
            <ac:grpSpMk id="12" creationId="{FC9D359C-60A1-634C-EBAF-4823535437C9}"/>
          </ac:grpSpMkLst>
        </pc:grpChg>
        <pc:picChg chg="add mod">
          <ac:chgData name="Vysaul Nyirongo" userId="dc6561df-a042-4a3d-acb6-dd094d837a78" providerId="ADAL" clId="{2F4B8558-F162-4045-9351-B39C1AEC1247}" dt="2025-04-09T22:04:26.883" v="92" actId="164"/>
          <ac:picMkLst>
            <pc:docMk/>
            <pc:sldMk cId="3457385310" sldId="296"/>
            <ac:picMk id="3" creationId="{1A197F89-E729-E413-1CDD-0616494B796B}"/>
          </ac:picMkLst>
        </pc:picChg>
        <pc:picChg chg="mod topLvl">
          <ac:chgData name="Vysaul Nyirongo" userId="dc6561df-a042-4a3d-acb6-dd094d837a78" providerId="ADAL" clId="{2F4B8558-F162-4045-9351-B39C1AEC1247}" dt="2025-04-09T22:04:26.883" v="92" actId="164"/>
          <ac:picMkLst>
            <pc:docMk/>
            <pc:sldMk cId="3457385310" sldId="296"/>
            <ac:picMk id="5" creationId="{00000000-0000-0000-0000-000000000000}"/>
          </ac:picMkLst>
        </pc:picChg>
        <pc:picChg chg="mod topLvl">
          <ac:chgData name="Vysaul Nyirongo" userId="dc6561df-a042-4a3d-acb6-dd094d837a78" providerId="ADAL" clId="{2F4B8558-F162-4045-9351-B39C1AEC1247}" dt="2025-04-09T22:04:26.883" v="92" actId="164"/>
          <ac:picMkLst>
            <pc:docMk/>
            <pc:sldMk cId="3457385310" sldId="296"/>
            <ac:picMk id="6" creationId="{00000000-0000-0000-0000-000000000000}"/>
          </ac:picMkLst>
        </pc:picChg>
        <pc:picChg chg="mod topLvl">
          <ac:chgData name="Vysaul Nyirongo" userId="dc6561df-a042-4a3d-acb6-dd094d837a78" providerId="ADAL" clId="{2F4B8558-F162-4045-9351-B39C1AEC1247}" dt="2025-04-09T22:04:26.883" v="92" actId="164"/>
          <ac:picMkLst>
            <pc:docMk/>
            <pc:sldMk cId="3457385310" sldId="296"/>
            <ac:picMk id="7" creationId="{00000000-0000-0000-0000-000000000000}"/>
          </ac:picMkLst>
        </pc:picChg>
        <pc:picChg chg="add del mod">
          <ac:chgData name="Vysaul Nyirongo" userId="dc6561df-a042-4a3d-acb6-dd094d837a78" providerId="ADAL" clId="{2F4B8558-F162-4045-9351-B39C1AEC1247}" dt="2025-04-09T22:03:23.761" v="83" actId="21"/>
          <ac:picMkLst>
            <pc:docMk/>
            <pc:sldMk cId="3457385310" sldId="296"/>
            <ac:picMk id="8" creationId="{00000000-0000-0000-0000-000000000000}"/>
          </ac:picMkLst>
        </pc:picChg>
        <pc:picChg chg="mod">
          <ac:chgData name="Vysaul Nyirongo" userId="dc6561df-a042-4a3d-acb6-dd094d837a78" providerId="ADAL" clId="{2F4B8558-F162-4045-9351-B39C1AEC1247}" dt="2025-04-09T22:04:26.883" v="92" actId="164"/>
          <ac:picMkLst>
            <pc:docMk/>
            <pc:sldMk cId="3457385310" sldId="296"/>
            <ac:picMk id="9" creationId="{00000000-0000-0000-0000-000000000000}"/>
          </ac:picMkLst>
        </pc:picChg>
        <pc:picChg chg="mod ord">
          <ac:chgData name="Vysaul Nyirongo" userId="dc6561df-a042-4a3d-acb6-dd094d837a78" providerId="ADAL" clId="{2F4B8558-F162-4045-9351-B39C1AEC1247}" dt="2025-04-09T22:04:26.883" v="92" actId="164"/>
          <ac:picMkLst>
            <pc:docMk/>
            <pc:sldMk cId="3457385310" sldId="296"/>
            <ac:picMk id="11" creationId="{00000000-0000-0000-0000-000000000000}"/>
          </ac:picMkLst>
        </pc:picChg>
      </pc:sldChg>
      <pc:sldChg chg="modSp add mod">
        <pc:chgData name="Vysaul Nyirongo" userId="dc6561df-a042-4a3d-acb6-dd094d837a78" providerId="ADAL" clId="{2F4B8558-F162-4045-9351-B39C1AEC1247}" dt="2025-04-09T22:05:55.983" v="100" actId="1076"/>
        <pc:sldMkLst>
          <pc:docMk/>
          <pc:sldMk cId="3910005571" sldId="1416"/>
        </pc:sldMkLst>
        <pc:spChg chg="mod">
          <ac:chgData name="Vysaul Nyirongo" userId="dc6561df-a042-4a3d-acb6-dd094d837a78" providerId="ADAL" clId="{2F4B8558-F162-4045-9351-B39C1AEC1247}" dt="2025-04-09T22:05:39.266" v="97" actId="27636"/>
          <ac:spMkLst>
            <pc:docMk/>
            <pc:sldMk cId="3910005571" sldId="1416"/>
            <ac:spMk id="2" creationId="{EDEF807E-AA5A-C500-EEFC-6DDE90724C03}"/>
          </ac:spMkLst>
        </pc:spChg>
        <pc:graphicFrameChg chg="mod">
          <ac:chgData name="Vysaul Nyirongo" userId="dc6561df-a042-4a3d-acb6-dd094d837a78" providerId="ADAL" clId="{2F4B8558-F162-4045-9351-B39C1AEC1247}" dt="2025-04-09T22:05:55.983" v="100" actId="1076"/>
          <ac:graphicFrameMkLst>
            <pc:docMk/>
            <pc:sldMk cId="3910005571" sldId="1416"/>
            <ac:graphicFrameMk id="3" creationId="{CEA1BB74-029D-88F0-89FE-E13408B6EED1}"/>
          </ac:graphicFrameMkLst>
        </pc:graphicFrameChg>
      </pc:sldChg>
      <pc:sldChg chg="modSp add mod">
        <pc:chgData name="Vysaul Nyirongo" userId="dc6561df-a042-4a3d-acb6-dd094d837a78" providerId="ADAL" clId="{2F4B8558-F162-4045-9351-B39C1AEC1247}" dt="2025-04-09T22:06:08.802" v="103" actId="14100"/>
        <pc:sldMkLst>
          <pc:docMk/>
          <pc:sldMk cId="4142213708" sldId="1417"/>
        </pc:sldMkLst>
        <pc:graphicFrameChg chg="mod">
          <ac:chgData name="Vysaul Nyirongo" userId="dc6561df-a042-4a3d-acb6-dd094d837a78" providerId="ADAL" clId="{2F4B8558-F162-4045-9351-B39C1AEC1247}" dt="2025-04-09T22:06:03.507" v="101" actId="14100"/>
          <ac:graphicFrameMkLst>
            <pc:docMk/>
            <pc:sldMk cId="4142213708" sldId="1417"/>
            <ac:graphicFrameMk id="2" creationId="{0D5FFDCF-68D7-EF2A-BAED-C1FF123F5B8F}"/>
          </ac:graphicFrameMkLst>
        </pc:graphicFrameChg>
        <pc:graphicFrameChg chg="mod">
          <ac:chgData name="Vysaul Nyirongo" userId="dc6561df-a042-4a3d-acb6-dd094d837a78" providerId="ADAL" clId="{2F4B8558-F162-4045-9351-B39C1AEC1247}" dt="2025-04-09T22:06:08.802" v="103" actId="14100"/>
          <ac:graphicFrameMkLst>
            <pc:docMk/>
            <pc:sldMk cId="4142213708" sldId="1417"/>
            <ac:graphicFrameMk id="3" creationId="{F3FC1220-0680-E495-CFF6-E59C2E15BD51}"/>
          </ac:graphicFrameMkLst>
        </pc:graphicFrameChg>
      </pc:sldChg>
      <pc:sldChg chg="addSp delSp modSp add mod">
        <pc:chgData name="Vysaul Nyirongo" userId="dc6561df-a042-4a3d-acb6-dd094d837a78" providerId="ADAL" clId="{2F4B8558-F162-4045-9351-B39C1AEC1247}" dt="2025-04-09T22:32:35.045" v="182" actId="6549"/>
        <pc:sldMkLst>
          <pc:docMk/>
          <pc:sldMk cId="2956829053" sldId="1528"/>
        </pc:sldMkLst>
        <pc:spChg chg="mod">
          <ac:chgData name="Vysaul Nyirongo" userId="dc6561df-a042-4a3d-acb6-dd094d837a78" providerId="ADAL" clId="{2F4B8558-F162-4045-9351-B39C1AEC1247}" dt="2025-04-09T22:32:35.045" v="182" actId="6549"/>
          <ac:spMkLst>
            <pc:docMk/>
            <pc:sldMk cId="2956829053" sldId="1528"/>
            <ac:spMk id="2" creationId="{89F473DC-A2E4-3261-56D1-880AFB50A480}"/>
          </ac:spMkLst>
        </pc:spChg>
        <pc:spChg chg="mod">
          <ac:chgData name="Vysaul Nyirongo" userId="dc6561df-a042-4a3d-acb6-dd094d837a78" providerId="ADAL" clId="{2F4B8558-F162-4045-9351-B39C1AEC1247}" dt="2025-04-09T22:32:15.429" v="158" actId="20577"/>
          <ac:spMkLst>
            <pc:docMk/>
            <pc:sldMk cId="2956829053" sldId="1528"/>
            <ac:spMk id="4" creationId="{97F90E3D-56EA-A026-CFAB-8C74E6155A24}"/>
          </ac:spMkLst>
        </pc:spChg>
        <pc:spChg chg="mod topLvl">
          <ac:chgData name="Vysaul Nyirongo" userId="dc6561df-a042-4a3d-acb6-dd094d837a78" providerId="ADAL" clId="{2F4B8558-F162-4045-9351-B39C1AEC1247}" dt="2025-04-09T22:29:59.623" v="131" actId="164"/>
          <ac:spMkLst>
            <pc:docMk/>
            <pc:sldMk cId="2956829053" sldId="1528"/>
            <ac:spMk id="8" creationId="{2B1CC275-F62A-F321-4A74-E08F4C31B885}"/>
          </ac:spMkLst>
        </pc:spChg>
        <pc:spChg chg="mod topLvl">
          <ac:chgData name="Vysaul Nyirongo" userId="dc6561df-a042-4a3d-acb6-dd094d837a78" providerId="ADAL" clId="{2F4B8558-F162-4045-9351-B39C1AEC1247}" dt="2025-04-09T22:29:59.623" v="131" actId="164"/>
          <ac:spMkLst>
            <pc:docMk/>
            <pc:sldMk cId="2956829053" sldId="1528"/>
            <ac:spMk id="9" creationId="{C717CF98-73AF-1F91-4AAA-990ABD16338D}"/>
          </ac:spMkLst>
        </pc:spChg>
        <pc:spChg chg="mod topLvl">
          <ac:chgData name="Vysaul Nyirongo" userId="dc6561df-a042-4a3d-acb6-dd094d837a78" providerId="ADAL" clId="{2F4B8558-F162-4045-9351-B39C1AEC1247}" dt="2025-04-09T22:29:59.623" v="131" actId="164"/>
          <ac:spMkLst>
            <pc:docMk/>
            <pc:sldMk cId="2956829053" sldId="1528"/>
            <ac:spMk id="10" creationId="{BB9FD651-96C6-C6D2-9A3E-2F9DF20C6729}"/>
          </ac:spMkLst>
        </pc:spChg>
        <pc:spChg chg="mod topLvl">
          <ac:chgData name="Vysaul Nyirongo" userId="dc6561df-a042-4a3d-acb6-dd094d837a78" providerId="ADAL" clId="{2F4B8558-F162-4045-9351-B39C1AEC1247}" dt="2025-04-09T22:31:18.677" v="136" actId="207"/>
          <ac:spMkLst>
            <pc:docMk/>
            <pc:sldMk cId="2956829053" sldId="1528"/>
            <ac:spMk id="11" creationId="{B4391DEA-7958-48C1-9E8B-928E90711B29}"/>
          </ac:spMkLst>
        </pc:spChg>
        <pc:spChg chg="mod topLvl">
          <ac:chgData name="Vysaul Nyirongo" userId="dc6561df-a042-4a3d-acb6-dd094d837a78" providerId="ADAL" clId="{2F4B8558-F162-4045-9351-B39C1AEC1247}" dt="2025-04-09T22:30:54.944" v="134" actId="207"/>
          <ac:spMkLst>
            <pc:docMk/>
            <pc:sldMk cId="2956829053" sldId="1528"/>
            <ac:spMk id="12" creationId="{339C0D63-4999-2723-E794-4DE72CD02647}"/>
          </ac:spMkLst>
        </pc:spChg>
        <pc:spChg chg="mod topLvl">
          <ac:chgData name="Vysaul Nyirongo" userId="dc6561df-a042-4a3d-acb6-dd094d837a78" providerId="ADAL" clId="{2F4B8558-F162-4045-9351-B39C1AEC1247}" dt="2025-04-09T22:29:59.623" v="131" actId="164"/>
          <ac:spMkLst>
            <pc:docMk/>
            <pc:sldMk cId="2956829053" sldId="1528"/>
            <ac:spMk id="16" creationId="{EA8FEFA3-0213-F6FB-85F5-155326AD1011}"/>
          </ac:spMkLst>
        </pc:spChg>
        <pc:grpChg chg="del">
          <ac:chgData name="Vysaul Nyirongo" userId="dc6561df-a042-4a3d-acb6-dd094d837a78" providerId="ADAL" clId="{2F4B8558-F162-4045-9351-B39C1AEC1247}" dt="2025-04-09T22:28:31.959" v="119" actId="165"/>
          <ac:grpSpMkLst>
            <pc:docMk/>
            <pc:sldMk cId="2956829053" sldId="1528"/>
            <ac:grpSpMk id="5" creationId="{A5954997-AD3B-76B9-04C1-CBC305EC6AA2}"/>
          </ac:grpSpMkLst>
        </pc:grpChg>
        <pc:grpChg chg="add mod">
          <ac:chgData name="Vysaul Nyirongo" userId="dc6561df-a042-4a3d-acb6-dd094d837a78" providerId="ADAL" clId="{2F4B8558-F162-4045-9351-B39C1AEC1247}" dt="2025-04-09T22:30:07.027" v="132" actId="1076"/>
          <ac:grpSpMkLst>
            <pc:docMk/>
            <pc:sldMk cId="2956829053" sldId="1528"/>
            <ac:grpSpMk id="6" creationId="{9825467E-A622-CE10-8523-2D69D1420BA4}"/>
          </ac:grpSpMkLst>
        </pc:grpChg>
        <pc:cxnChg chg="mod topLvl">
          <ac:chgData name="Vysaul Nyirongo" userId="dc6561df-a042-4a3d-acb6-dd094d837a78" providerId="ADAL" clId="{2F4B8558-F162-4045-9351-B39C1AEC1247}" dt="2025-04-09T22:29:59.623" v="131" actId="164"/>
          <ac:cxnSpMkLst>
            <pc:docMk/>
            <pc:sldMk cId="2956829053" sldId="1528"/>
            <ac:cxnSpMk id="13" creationId="{05C83A39-5EB3-97A1-DCAD-0294C0139F17}"/>
          </ac:cxnSpMkLst>
        </pc:cxnChg>
        <pc:cxnChg chg="mod topLvl">
          <ac:chgData name="Vysaul Nyirongo" userId="dc6561df-a042-4a3d-acb6-dd094d837a78" providerId="ADAL" clId="{2F4B8558-F162-4045-9351-B39C1AEC1247}" dt="2025-04-09T22:29:59.623" v="131" actId="164"/>
          <ac:cxnSpMkLst>
            <pc:docMk/>
            <pc:sldMk cId="2956829053" sldId="1528"/>
            <ac:cxnSpMk id="14" creationId="{D6EDF780-4AB6-DA38-32F6-E637DFC79225}"/>
          </ac:cxnSpMkLst>
        </pc:cxnChg>
        <pc:cxnChg chg="mod topLvl">
          <ac:chgData name="Vysaul Nyirongo" userId="dc6561df-a042-4a3d-acb6-dd094d837a78" providerId="ADAL" clId="{2F4B8558-F162-4045-9351-B39C1AEC1247}" dt="2025-04-09T22:29:59.623" v="131" actId="164"/>
          <ac:cxnSpMkLst>
            <pc:docMk/>
            <pc:sldMk cId="2956829053" sldId="1528"/>
            <ac:cxnSpMk id="15" creationId="{694EFEA0-A9BA-21A9-680C-69DABB8B879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65469-B211-430A-98AA-E8624F990F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157B9A-65EC-4537-A283-B86C1240B538}">
      <dgm:prSet/>
      <dgm:spPr/>
      <dgm:t>
        <a:bodyPr/>
        <a:lstStyle/>
        <a:p>
          <a:r>
            <a:rPr lang="en-US" dirty="0"/>
            <a:t>Established in 2021:</a:t>
          </a:r>
        </a:p>
      </dgm:t>
    </dgm:pt>
    <dgm:pt modelId="{D12D8EB0-CB98-4E3E-8F5E-95C4678265A5}" type="parTrans" cxnId="{3A13B6A6-9468-4CE5-BF9E-32C827D27F22}">
      <dgm:prSet/>
      <dgm:spPr/>
      <dgm:t>
        <a:bodyPr/>
        <a:lstStyle/>
        <a:p>
          <a:endParaRPr lang="en-US"/>
        </a:p>
      </dgm:t>
    </dgm:pt>
    <dgm:pt modelId="{994BA052-73B1-4ADF-9E49-05A46A3FDDE9}" type="sibTrans" cxnId="{3A13B6A6-9468-4CE5-BF9E-32C827D27F22}">
      <dgm:prSet/>
      <dgm:spPr/>
      <dgm:t>
        <a:bodyPr/>
        <a:lstStyle/>
        <a:p>
          <a:endParaRPr lang="en-US"/>
        </a:p>
      </dgm:t>
    </dgm:pt>
    <dgm:pt modelId="{1F1CDD0C-0AAB-4627-BA83-8A15FC13AB7A}">
      <dgm:prSet/>
      <dgm:spPr/>
      <dgm:t>
        <a:bodyPr/>
        <a:lstStyle/>
        <a:p>
          <a:r>
            <a:rPr lang="en-US" dirty="0"/>
            <a:t>First meeting in October 2021</a:t>
          </a:r>
        </a:p>
      </dgm:t>
    </dgm:pt>
    <dgm:pt modelId="{1A52154F-8DDC-41AE-8858-0A988BF01CB3}" type="parTrans" cxnId="{9637681E-29DA-4651-9974-620FD6BA8A48}">
      <dgm:prSet/>
      <dgm:spPr/>
      <dgm:t>
        <a:bodyPr/>
        <a:lstStyle/>
        <a:p>
          <a:endParaRPr lang="en-US"/>
        </a:p>
      </dgm:t>
    </dgm:pt>
    <dgm:pt modelId="{1C85FDDC-60D3-41A1-88A4-76B33C58B0CC}" type="sibTrans" cxnId="{9637681E-29DA-4651-9974-620FD6BA8A48}">
      <dgm:prSet/>
      <dgm:spPr/>
      <dgm:t>
        <a:bodyPr/>
        <a:lstStyle/>
        <a:p>
          <a:endParaRPr lang="en-US"/>
        </a:p>
      </dgm:t>
    </dgm:pt>
    <dgm:pt modelId="{F7778949-A7F2-4166-9B47-8D762EB72E3D}">
      <dgm:prSet/>
      <dgm:spPr/>
      <dgm:t>
        <a:bodyPr/>
        <a:lstStyle/>
        <a:p>
          <a:r>
            <a:rPr lang="en-US" dirty="0"/>
            <a:t>Monthly meetings</a:t>
          </a:r>
        </a:p>
      </dgm:t>
    </dgm:pt>
    <dgm:pt modelId="{30199936-E78E-4CE9-B45E-F77ED2FD7D38}" type="parTrans" cxnId="{BDAF51B0-DD6D-4640-ABC3-6B334028029B}">
      <dgm:prSet/>
      <dgm:spPr/>
      <dgm:t>
        <a:bodyPr/>
        <a:lstStyle/>
        <a:p>
          <a:endParaRPr lang="en-US"/>
        </a:p>
      </dgm:t>
    </dgm:pt>
    <dgm:pt modelId="{18F6D247-64CA-45A5-87F8-A2234DF775F9}" type="sibTrans" cxnId="{BDAF51B0-DD6D-4640-ABC3-6B334028029B}">
      <dgm:prSet/>
      <dgm:spPr/>
      <dgm:t>
        <a:bodyPr/>
        <a:lstStyle/>
        <a:p>
          <a:endParaRPr lang="en-US"/>
        </a:p>
      </dgm:t>
    </dgm:pt>
    <dgm:pt modelId="{B274DEB3-DE7D-4AF7-91A7-85CC940447B2}">
      <dgm:prSet/>
      <dgm:spPr/>
      <dgm:t>
        <a:bodyPr/>
        <a:lstStyle/>
        <a:p>
          <a:r>
            <a:rPr lang="en-US" dirty="0"/>
            <a:t>Priorities:</a:t>
          </a:r>
        </a:p>
      </dgm:t>
    </dgm:pt>
    <dgm:pt modelId="{CF8BF54E-5025-4700-B657-27E0D4CE31A7}" type="parTrans" cxnId="{B5920CD5-0181-43EA-8326-DB9FDF32DF48}">
      <dgm:prSet/>
      <dgm:spPr/>
      <dgm:t>
        <a:bodyPr/>
        <a:lstStyle/>
        <a:p>
          <a:endParaRPr lang="en-US"/>
        </a:p>
      </dgm:t>
    </dgm:pt>
    <dgm:pt modelId="{22D2425D-2B2E-4BE3-9EA6-62804A506AA4}" type="sibTrans" cxnId="{B5920CD5-0181-43EA-8326-DB9FDF32DF48}">
      <dgm:prSet/>
      <dgm:spPr/>
      <dgm:t>
        <a:bodyPr/>
        <a:lstStyle/>
        <a:p>
          <a:endParaRPr lang="en-US"/>
        </a:p>
      </dgm:t>
    </dgm:pt>
    <dgm:pt modelId="{E2B3121C-5D57-49FD-83B5-DE58220A1705}">
      <dgm:prSet/>
      <dgm:spPr/>
      <dgm:t>
        <a:bodyPr/>
        <a:lstStyle/>
        <a:p>
          <a:r>
            <a:rPr lang="en-US" b="1" dirty="0"/>
            <a:t>Revising the international trade statistics manuals</a:t>
          </a:r>
        </a:p>
      </dgm:t>
    </dgm:pt>
    <dgm:pt modelId="{896FC2D1-62FC-4E8E-A1AC-C1B318D8B324}" type="parTrans" cxnId="{8BDA2BFF-DE00-4393-BE49-1DEE0EA44223}">
      <dgm:prSet/>
      <dgm:spPr/>
      <dgm:t>
        <a:bodyPr/>
        <a:lstStyle/>
        <a:p>
          <a:endParaRPr lang="en-US"/>
        </a:p>
      </dgm:t>
    </dgm:pt>
    <dgm:pt modelId="{9BFC3669-F6DD-4F0E-927D-39ED2486549D}" type="sibTrans" cxnId="{8BDA2BFF-DE00-4393-BE49-1DEE0EA44223}">
      <dgm:prSet/>
      <dgm:spPr/>
      <dgm:t>
        <a:bodyPr/>
        <a:lstStyle/>
        <a:p>
          <a:endParaRPr lang="en-US"/>
        </a:p>
      </dgm:t>
    </dgm:pt>
    <dgm:pt modelId="{B0D0ADF9-7059-4AC4-AE48-9F5F110A9EB9}">
      <dgm:prSet/>
      <dgm:spPr/>
      <dgm:t>
        <a:bodyPr/>
        <a:lstStyle/>
        <a:p>
          <a:r>
            <a:rPr lang="en-US" dirty="0"/>
            <a:t>Integration between trade and business statistics</a:t>
          </a:r>
        </a:p>
      </dgm:t>
    </dgm:pt>
    <dgm:pt modelId="{AF2283EB-BE25-41E1-A730-C6DC193BED1D}" type="parTrans" cxnId="{F184E5BD-9BD4-401C-940C-993C6D81FD5C}">
      <dgm:prSet/>
      <dgm:spPr/>
      <dgm:t>
        <a:bodyPr/>
        <a:lstStyle/>
        <a:p>
          <a:endParaRPr lang="en-US"/>
        </a:p>
      </dgm:t>
    </dgm:pt>
    <dgm:pt modelId="{845D5C80-9E3B-41D8-ABD8-7D39749C7B07}" type="sibTrans" cxnId="{F184E5BD-9BD4-401C-940C-993C6D81FD5C}">
      <dgm:prSet/>
      <dgm:spPr/>
      <dgm:t>
        <a:bodyPr/>
        <a:lstStyle/>
        <a:p>
          <a:endParaRPr lang="en-US"/>
        </a:p>
      </dgm:t>
    </dgm:pt>
    <dgm:pt modelId="{135D4E6D-568E-40CE-B825-70DC901413B6}">
      <dgm:prSet/>
      <dgm:spPr/>
      <dgm:t>
        <a:bodyPr/>
        <a:lstStyle/>
        <a:p>
          <a:r>
            <a:rPr lang="en-US" dirty="0"/>
            <a:t>Cross-cutting topics (e.g., GVC, digital trade)</a:t>
          </a:r>
        </a:p>
      </dgm:t>
    </dgm:pt>
    <dgm:pt modelId="{353F15B2-03B5-4BA0-99B9-672DABF239DD}" type="parTrans" cxnId="{16F3630E-DCF2-4D23-B194-AEFC9A16C298}">
      <dgm:prSet/>
      <dgm:spPr/>
      <dgm:t>
        <a:bodyPr/>
        <a:lstStyle/>
        <a:p>
          <a:endParaRPr lang="en-US"/>
        </a:p>
      </dgm:t>
    </dgm:pt>
    <dgm:pt modelId="{C4FA20AA-6418-4F21-8185-9E7AC55988D7}" type="sibTrans" cxnId="{16F3630E-DCF2-4D23-B194-AEFC9A16C298}">
      <dgm:prSet/>
      <dgm:spPr/>
      <dgm:t>
        <a:bodyPr/>
        <a:lstStyle/>
        <a:p>
          <a:endParaRPr lang="en-US"/>
        </a:p>
      </dgm:t>
    </dgm:pt>
    <dgm:pt modelId="{8110A225-9B69-4DA5-BE1C-638FD5E96B3B}">
      <dgm:prSet/>
      <dgm:spPr/>
      <dgm:t>
        <a:bodyPr/>
        <a:lstStyle/>
        <a:p>
          <a:r>
            <a:rPr lang="en-US" dirty="0"/>
            <a:t>Leadership, broad representation:</a:t>
          </a:r>
        </a:p>
      </dgm:t>
    </dgm:pt>
    <dgm:pt modelId="{6B7E0AA1-0FA7-42DD-8C99-EF418DD9E4B1}" type="parTrans" cxnId="{3CB97A84-1C33-42B2-9C30-3A8584D2CD7B}">
      <dgm:prSet/>
      <dgm:spPr/>
      <dgm:t>
        <a:bodyPr/>
        <a:lstStyle/>
        <a:p>
          <a:endParaRPr lang="en-US"/>
        </a:p>
      </dgm:t>
    </dgm:pt>
    <dgm:pt modelId="{D187AD5C-1724-42AC-9D79-834F5EE85D39}" type="sibTrans" cxnId="{3CB97A84-1C33-42B2-9C30-3A8584D2CD7B}">
      <dgm:prSet/>
      <dgm:spPr/>
      <dgm:t>
        <a:bodyPr/>
        <a:lstStyle/>
        <a:p>
          <a:endParaRPr lang="en-US"/>
        </a:p>
      </dgm:t>
    </dgm:pt>
    <dgm:pt modelId="{B3F9B709-2348-492C-9E19-73672F502FF1}">
      <dgm:prSet/>
      <dgm:spPr/>
      <dgm:t>
        <a:bodyPr/>
        <a:lstStyle/>
        <a:p>
          <a:r>
            <a:rPr lang="en-US" dirty="0"/>
            <a:t>TT-ITS is led by Morocco and Portugal</a:t>
          </a:r>
        </a:p>
      </dgm:t>
    </dgm:pt>
    <dgm:pt modelId="{6BEA0CDA-14CB-44B1-8CC9-D7DE9B84B96D}" type="parTrans" cxnId="{A6B1B640-BC06-4A0B-82AA-0F3E43449475}">
      <dgm:prSet/>
      <dgm:spPr/>
      <dgm:t>
        <a:bodyPr/>
        <a:lstStyle/>
        <a:p>
          <a:endParaRPr lang="en-US"/>
        </a:p>
      </dgm:t>
    </dgm:pt>
    <dgm:pt modelId="{E15C04E7-6D9E-41E1-9183-A850A4E31B8F}" type="sibTrans" cxnId="{A6B1B640-BC06-4A0B-82AA-0F3E43449475}">
      <dgm:prSet/>
      <dgm:spPr/>
      <dgm:t>
        <a:bodyPr/>
        <a:lstStyle/>
        <a:p>
          <a:endParaRPr lang="en-US"/>
        </a:p>
      </dgm:t>
    </dgm:pt>
    <dgm:pt modelId="{652A7A3D-7FF5-4998-BB1C-6DAB601C15F2}">
      <dgm:prSet/>
      <dgm:spPr/>
      <dgm:t>
        <a:bodyPr/>
        <a:lstStyle/>
        <a:p>
          <a:r>
            <a:rPr lang="en-US" dirty="0"/>
            <a:t>Worldwide representations</a:t>
          </a:r>
        </a:p>
      </dgm:t>
    </dgm:pt>
    <dgm:pt modelId="{3F236731-DCFA-4FB4-96E3-5738F2EE875A}" type="parTrans" cxnId="{99AA0B3D-3746-45A0-878F-5B025F5066FE}">
      <dgm:prSet/>
      <dgm:spPr/>
      <dgm:t>
        <a:bodyPr/>
        <a:lstStyle/>
        <a:p>
          <a:endParaRPr lang="en-US"/>
        </a:p>
      </dgm:t>
    </dgm:pt>
    <dgm:pt modelId="{6CCB5FC1-C3BF-41E9-8C5A-67C5B06408F0}" type="sibTrans" cxnId="{99AA0B3D-3746-45A0-878F-5B025F5066FE}">
      <dgm:prSet/>
      <dgm:spPr/>
      <dgm:t>
        <a:bodyPr/>
        <a:lstStyle/>
        <a:p>
          <a:endParaRPr lang="en-US"/>
        </a:p>
      </dgm:t>
    </dgm:pt>
    <dgm:pt modelId="{84944376-3571-4D22-AEE1-EEC8DA56CA45}">
      <dgm:prSet/>
      <dgm:spPr/>
      <dgm:t>
        <a:bodyPr/>
        <a:lstStyle/>
        <a:p>
          <a:r>
            <a:rPr lang="en-US" dirty="0"/>
            <a:t>Capacity-building (maturity model, trade data tools)</a:t>
          </a:r>
        </a:p>
      </dgm:t>
    </dgm:pt>
    <dgm:pt modelId="{0C416461-2B6B-483B-A25E-6D4261610F60}" type="parTrans" cxnId="{AC3B3603-DF43-41FD-986E-89F4FBC2F21F}">
      <dgm:prSet/>
      <dgm:spPr/>
      <dgm:t>
        <a:bodyPr/>
        <a:lstStyle/>
        <a:p>
          <a:endParaRPr lang="en-US"/>
        </a:p>
      </dgm:t>
    </dgm:pt>
    <dgm:pt modelId="{BA9A5749-2D9E-4A0B-8D61-7EAD7735FB53}" type="sibTrans" cxnId="{AC3B3603-DF43-41FD-986E-89F4FBC2F21F}">
      <dgm:prSet/>
      <dgm:spPr/>
      <dgm:t>
        <a:bodyPr/>
        <a:lstStyle/>
        <a:p>
          <a:endParaRPr lang="en-US"/>
        </a:p>
      </dgm:t>
    </dgm:pt>
    <dgm:pt modelId="{CB61654C-B28F-4B12-AF0B-306292F9339B}" type="pres">
      <dgm:prSet presAssocID="{B5F65469-B211-430A-98AA-E8624F990FAE}" presName="linear" presStyleCnt="0">
        <dgm:presLayoutVars>
          <dgm:animLvl val="lvl"/>
          <dgm:resizeHandles val="exact"/>
        </dgm:presLayoutVars>
      </dgm:prSet>
      <dgm:spPr/>
    </dgm:pt>
    <dgm:pt modelId="{0DE1FE47-835D-490B-A14A-21499615AD92}" type="pres">
      <dgm:prSet presAssocID="{27157B9A-65EC-4537-A283-B86C1240B5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786760-E50D-4E42-A381-1E9C1CCBD614}" type="pres">
      <dgm:prSet presAssocID="{27157B9A-65EC-4537-A283-B86C1240B538}" presName="childText" presStyleLbl="revTx" presStyleIdx="0" presStyleCnt="3">
        <dgm:presLayoutVars>
          <dgm:bulletEnabled val="1"/>
        </dgm:presLayoutVars>
      </dgm:prSet>
      <dgm:spPr/>
    </dgm:pt>
    <dgm:pt modelId="{B5C02237-AF46-44A8-9995-BE1C5B9BBC47}" type="pres">
      <dgm:prSet presAssocID="{B274DEB3-DE7D-4AF7-91A7-85CC940447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6F8A6F-1EEE-4E3F-8FA1-90D4A4B90007}" type="pres">
      <dgm:prSet presAssocID="{B274DEB3-DE7D-4AF7-91A7-85CC940447B2}" presName="childText" presStyleLbl="revTx" presStyleIdx="1" presStyleCnt="3">
        <dgm:presLayoutVars>
          <dgm:bulletEnabled val="1"/>
        </dgm:presLayoutVars>
      </dgm:prSet>
      <dgm:spPr/>
    </dgm:pt>
    <dgm:pt modelId="{7A56FB05-2394-4CB8-BF84-5A9C6BCA4B97}" type="pres">
      <dgm:prSet presAssocID="{8110A225-9B69-4DA5-BE1C-638FD5E96B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7C72FA-608B-4B9A-994A-DAFFE3D71221}" type="pres">
      <dgm:prSet presAssocID="{8110A225-9B69-4DA5-BE1C-638FD5E96B3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C3B3603-DF43-41FD-986E-89F4FBC2F21F}" srcId="{B274DEB3-DE7D-4AF7-91A7-85CC940447B2}" destId="{84944376-3571-4D22-AEE1-EEC8DA56CA45}" srcOrd="3" destOrd="0" parTransId="{0C416461-2B6B-483B-A25E-6D4261610F60}" sibTransId="{BA9A5749-2D9E-4A0B-8D61-7EAD7735FB53}"/>
    <dgm:cxn modelId="{FF01F408-BC40-4D09-8922-AE3162F9ECFB}" type="presOf" srcId="{1F1CDD0C-0AAB-4627-BA83-8A15FC13AB7A}" destId="{1A786760-E50D-4E42-A381-1E9C1CCBD614}" srcOrd="0" destOrd="0" presId="urn:microsoft.com/office/officeart/2005/8/layout/vList2"/>
    <dgm:cxn modelId="{16F3630E-DCF2-4D23-B194-AEFC9A16C298}" srcId="{B274DEB3-DE7D-4AF7-91A7-85CC940447B2}" destId="{135D4E6D-568E-40CE-B825-70DC901413B6}" srcOrd="2" destOrd="0" parTransId="{353F15B2-03B5-4BA0-99B9-672DABF239DD}" sibTransId="{C4FA20AA-6418-4F21-8185-9E7AC55988D7}"/>
    <dgm:cxn modelId="{9637681E-29DA-4651-9974-620FD6BA8A48}" srcId="{27157B9A-65EC-4537-A283-B86C1240B538}" destId="{1F1CDD0C-0AAB-4627-BA83-8A15FC13AB7A}" srcOrd="0" destOrd="0" parTransId="{1A52154F-8DDC-41AE-8858-0A988BF01CB3}" sibTransId="{1C85FDDC-60D3-41A1-88A4-76B33C58B0CC}"/>
    <dgm:cxn modelId="{AC7CDA26-7FCA-4AC9-92C2-F9B072E94919}" type="presOf" srcId="{B274DEB3-DE7D-4AF7-91A7-85CC940447B2}" destId="{B5C02237-AF46-44A8-9995-BE1C5B9BBC47}" srcOrd="0" destOrd="0" presId="urn:microsoft.com/office/officeart/2005/8/layout/vList2"/>
    <dgm:cxn modelId="{0EBEDD26-FF1A-4181-A820-E161B1F2B809}" type="presOf" srcId="{B3F9B709-2348-492C-9E19-73672F502FF1}" destId="{137C72FA-608B-4B9A-994A-DAFFE3D71221}" srcOrd="0" destOrd="0" presId="urn:microsoft.com/office/officeart/2005/8/layout/vList2"/>
    <dgm:cxn modelId="{99AA0B3D-3746-45A0-878F-5B025F5066FE}" srcId="{8110A225-9B69-4DA5-BE1C-638FD5E96B3B}" destId="{652A7A3D-7FF5-4998-BB1C-6DAB601C15F2}" srcOrd="1" destOrd="0" parTransId="{3F236731-DCFA-4FB4-96E3-5738F2EE875A}" sibTransId="{6CCB5FC1-C3BF-41E9-8C5A-67C5B06408F0}"/>
    <dgm:cxn modelId="{A6B1B640-BC06-4A0B-82AA-0F3E43449475}" srcId="{8110A225-9B69-4DA5-BE1C-638FD5E96B3B}" destId="{B3F9B709-2348-492C-9E19-73672F502FF1}" srcOrd="0" destOrd="0" parTransId="{6BEA0CDA-14CB-44B1-8CC9-D7DE9B84B96D}" sibTransId="{E15C04E7-6D9E-41E1-9183-A850A4E31B8F}"/>
    <dgm:cxn modelId="{5DD22060-BB3D-4BA2-94B5-ED11D10CA85A}" type="presOf" srcId="{B5F65469-B211-430A-98AA-E8624F990FAE}" destId="{CB61654C-B28F-4B12-AF0B-306292F9339B}" srcOrd="0" destOrd="0" presId="urn:microsoft.com/office/officeart/2005/8/layout/vList2"/>
    <dgm:cxn modelId="{C2657D48-488A-49C1-A656-9E34838EC343}" type="presOf" srcId="{652A7A3D-7FF5-4998-BB1C-6DAB601C15F2}" destId="{137C72FA-608B-4B9A-994A-DAFFE3D71221}" srcOrd="0" destOrd="1" presId="urn:microsoft.com/office/officeart/2005/8/layout/vList2"/>
    <dgm:cxn modelId="{C0D1947C-A044-4653-835E-76C65018F1A7}" type="presOf" srcId="{27157B9A-65EC-4537-A283-B86C1240B538}" destId="{0DE1FE47-835D-490B-A14A-21499615AD92}" srcOrd="0" destOrd="0" presId="urn:microsoft.com/office/officeart/2005/8/layout/vList2"/>
    <dgm:cxn modelId="{281E607D-B758-46C9-AA4E-59A4F76A3661}" type="presOf" srcId="{84944376-3571-4D22-AEE1-EEC8DA56CA45}" destId="{A36F8A6F-1EEE-4E3F-8FA1-90D4A4B90007}" srcOrd="0" destOrd="3" presId="urn:microsoft.com/office/officeart/2005/8/layout/vList2"/>
    <dgm:cxn modelId="{3CB97A84-1C33-42B2-9C30-3A8584D2CD7B}" srcId="{B5F65469-B211-430A-98AA-E8624F990FAE}" destId="{8110A225-9B69-4DA5-BE1C-638FD5E96B3B}" srcOrd="2" destOrd="0" parTransId="{6B7E0AA1-0FA7-42DD-8C99-EF418DD9E4B1}" sibTransId="{D187AD5C-1724-42AC-9D79-834F5EE85D39}"/>
    <dgm:cxn modelId="{90DE5188-AE45-4DF2-B359-542EBB33292D}" type="presOf" srcId="{E2B3121C-5D57-49FD-83B5-DE58220A1705}" destId="{A36F8A6F-1EEE-4E3F-8FA1-90D4A4B90007}" srcOrd="0" destOrd="0" presId="urn:microsoft.com/office/officeart/2005/8/layout/vList2"/>
    <dgm:cxn modelId="{3A13B6A6-9468-4CE5-BF9E-32C827D27F22}" srcId="{B5F65469-B211-430A-98AA-E8624F990FAE}" destId="{27157B9A-65EC-4537-A283-B86C1240B538}" srcOrd="0" destOrd="0" parTransId="{D12D8EB0-CB98-4E3E-8F5E-95C4678265A5}" sibTransId="{994BA052-73B1-4ADF-9E49-05A46A3FDDE9}"/>
    <dgm:cxn modelId="{BDAF51B0-DD6D-4640-ABC3-6B334028029B}" srcId="{27157B9A-65EC-4537-A283-B86C1240B538}" destId="{F7778949-A7F2-4166-9B47-8D762EB72E3D}" srcOrd="1" destOrd="0" parTransId="{30199936-E78E-4CE9-B45E-F77ED2FD7D38}" sibTransId="{18F6D247-64CA-45A5-87F8-A2234DF775F9}"/>
    <dgm:cxn modelId="{E6C1AAB6-BEDB-4BD7-A8DC-187F6B8549F3}" type="presOf" srcId="{135D4E6D-568E-40CE-B825-70DC901413B6}" destId="{A36F8A6F-1EEE-4E3F-8FA1-90D4A4B90007}" srcOrd="0" destOrd="2" presId="urn:microsoft.com/office/officeart/2005/8/layout/vList2"/>
    <dgm:cxn modelId="{6A56B0BB-1875-4B7E-8BFA-439441D3E059}" type="presOf" srcId="{B0D0ADF9-7059-4AC4-AE48-9F5F110A9EB9}" destId="{A36F8A6F-1EEE-4E3F-8FA1-90D4A4B90007}" srcOrd="0" destOrd="1" presId="urn:microsoft.com/office/officeart/2005/8/layout/vList2"/>
    <dgm:cxn modelId="{F184E5BD-9BD4-401C-940C-993C6D81FD5C}" srcId="{B274DEB3-DE7D-4AF7-91A7-85CC940447B2}" destId="{B0D0ADF9-7059-4AC4-AE48-9F5F110A9EB9}" srcOrd="1" destOrd="0" parTransId="{AF2283EB-BE25-41E1-A730-C6DC193BED1D}" sibTransId="{845D5C80-9E3B-41D8-ABD8-7D39749C7B07}"/>
    <dgm:cxn modelId="{B5920CD5-0181-43EA-8326-DB9FDF32DF48}" srcId="{B5F65469-B211-430A-98AA-E8624F990FAE}" destId="{B274DEB3-DE7D-4AF7-91A7-85CC940447B2}" srcOrd="1" destOrd="0" parTransId="{CF8BF54E-5025-4700-B657-27E0D4CE31A7}" sibTransId="{22D2425D-2B2E-4BE3-9EA6-62804A506AA4}"/>
    <dgm:cxn modelId="{65DF1ADD-CD37-4B70-8349-962C0684BFF8}" type="presOf" srcId="{8110A225-9B69-4DA5-BE1C-638FD5E96B3B}" destId="{7A56FB05-2394-4CB8-BF84-5A9C6BCA4B97}" srcOrd="0" destOrd="0" presId="urn:microsoft.com/office/officeart/2005/8/layout/vList2"/>
    <dgm:cxn modelId="{9F9FEEFE-711D-45C6-B08E-BC20EB4F08E0}" type="presOf" srcId="{F7778949-A7F2-4166-9B47-8D762EB72E3D}" destId="{1A786760-E50D-4E42-A381-1E9C1CCBD614}" srcOrd="0" destOrd="1" presId="urn:microsoft.com/office/officeart/2005/8/layout/vList2"/>
    <dgm:cxn modelId="{8BDA2BFF-DE00-4393-BE49-1DEE0EA44223}" srcId="{B274DEB3-DE7D-4AF7-91A7-85CC940447B2}" destId="{E2B3121C-5D57-49FD-83B5-DE58220A1705}" srcOrd="0" destOrd="0" parTransId="{896FC2D1-62FC-4E8E-A1AC-C1B318D8B324}" sibTransId="{9BFC3669-F6DD-4F0E-927D-39ED2486549D}"/>
    <dgm:cxn modelId="{07A7144A-CC36-4592-9A0F-1F871D9B02C6}" type="presParOf" srcId="{CB61654C-B28F-4B12-AF0B-306292F9339B}" destId="{0DE1FE47-835D-490B-A14A-21499615AD92}" srcOrd="0" destOrd="0" presId="urn:microsoft.com/office/officeart/2005/8/layout/vList2"/>
    <dgm:cxn modelId="{8F71AD16-8B73-44BE-BA8E-445DA92283D0}" type="presParOf" srcId="{CB61654C-B28F-4B12-AF0B-306292F9339B}" destId="{1A786760-E50D-4E42-A381-1E9C1CCBD614}" srcOrd="1" destOrd="0" presId="urn:microsoft.com/office/officeart/2005/8/layout/vList2"/>
    <dgm:cxn modelId="{828F4E16-AC21-467F-9A49-900EE8D2FC70}" type="presParOf" srcId="{CB61654C-B28F-4B12-AF0B-306292F9339B}" destId="{B5C02237-AF46-44A8-9995-BE1C5B9BBC47}" srcOrd="2" destOrd="0" presId="urn:microsoft.com/office/officeart/2005/8/layout/vList2"/>
    <dgm:cxn modelId="{718D9B31-A831-49D7-80D2-8C0763FFEDCC}" type="presParOf" srcId="{CB61654C-B28F-4B12-AF0B-306292F9339B}" destId="{A36F8A6F-1EEE-4E3F-8FA1-90D4A4B90007}" srcOrd="3" destOrd="0" presId="urn:microsoft.com/office/officeart/2005/8/layout/vList2"/>
    <dgm:cxn modelId="{9097BF92-4B29-448B-9897-AFF580712639}" type="presParOf" srcId="{CB61654C-B28F-4B12-AF0B-306292F9339B}" destId="{7A56FB05-2394-4CB8-BF84-5A9C6BCA4B97}" srcOrd="4" destOrd="0" presId="urn:microsoft.com/office/officeart/2005/8/layout/vList2"/>
    <dgm:cxn modelId="{0EE6952A-AE46-476F-A971-B75069FD0EF2}" type="presParOf" srcId="{CB61654C-B28F-4B12-AF0B-306292F9339B}" destId="{137C72FA-608B-4B9A-994A-DAFFE3D7122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A8003-9E40-4DA0-8DDD-4B35E43350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AC480-4E78-4786-B00E-DB30924BD049}">
      <dgm:prSet custT="1"/>
      <dgm:spPr/>
      <dgm:t>
        <a:bodyPr vert="vert270"/>
        <a:lstStyle/>
        <a:p>
          <a:r>
            <a:rPr lang="en-US" sz="2800" dirty="0"/>
            <a:t>Vertical integration</a:t>
          </a:r>
        </a:p>
      </dgm:t>
    </dgm:pt>
    <dgm:pt modelId="{F8BD5469-3AD8-4F42-9591-9524606CF1DF}" type="parTrans" cxnId="{FB94EECB-38A1-443B-B6FF-321053A73CBE}">
      <dgm:prSet/>
      <dgm:spPr/>
      <dgm:t>
        <a:bodyPr/>
        <a:lstStyle/>
        <a:p>
          <a:endParaRPr lang="en-US"/>
        </a:p>
      </dgm:t>
    </dgm:pt>
    <dgm:pt modelId="{F09040D9-D2CF-47D4-8B35-43A58895BF58}" type="sibTrans" cxnId="{FB94EECB-38A1-443B-B6FF-321053A73CBE}">
      <dgm:prSet/>
      <dgm:spPr/>
      <dgm:t>
        <a:bodyPr/>
        <a:lstStyle/>
        <a:p>
          <a:endParaRPr lang="en-US"/>
        </a:p>
      </dgm:t>
    </dgm:pt>
    <dgm:pt modelId="{2441FD59-6E8D-4378-8C63-C56C0455D3B6}">
      <dgm:prSet/>
      <dgm:spPr/>
      <dgm:t>
        <a:bodyPr/>
        <a:lstStyle/>
        <a:p>
          <a:r>
            <a:rPr lang="en-US" dirty="0"/>
            <a:t>Upstream harmonization of ITS with macroeconomic statistical frameworks, including BPM and SNA</a:t>
          </a:r>
        </a:p>
      </dgm:t>
    </dgm:pt>
    <dgm:pt modelId="{C919FFA8-3EF4-4C39-9230-C9CC19215380}" type="parTrans" cxnId="{AB76B38D-0FB6-476C-8B9C-0915D8DDCD64}">
      <dgm:prSet/>
      <dgm:spPr/>
      <dgm:t>
        <a:bodyPr/>
        <a:lstStyle/>
        <a:p>
          <a:endParaRPr lang="en-US"/>
        </a:p>
      </dgm:t>
    </dgm:pt>
    <dgm:pt modelId="{05AF852F-4D70-4D39-A2C3-7E0B62B93CD9}" type="sibTrans" cxnId="{AB76B38D-0FB6-476C-8B9C-0915D8DDCD64}">
      <dgm:prSet/>
      <dgm:spPr/>
      <dgm:t>
        <a:bodyPr/>
        <a:lstStyle/>
        <a:p>
          <a:endParaRPr lang="en-US"/>
        </a:p>
      </dgm:t>
    </dgm:pt>
    <dgm:pt modelId="{93A7FFD8-C404-4846-B838-C3F7F940C149}">
      <dgm:prSet/>
      <dgm:spPr/>
      <dgm:t>
        <a:bodyPr/>
        <a:lstStyle/>
        <a:p>
          <a:r>
            <a:rPr lang="en-US" dirty="0"/>
            <a:t>Downstream integration with the various data sources, including customs, administrative and survey data</a:t>
          </a:r>
        </a:p>
      </dgm:t>
    </dgm:pt>
    <dgm:pt modelId="{C5596B4F-2D2A-46E7-8D95-F84DEF58B442}" type="parTrans" cxnId="{A7358DA5-D7FB-47B4-9FE5-2035D2CA45F8}">
      <dgm:prSet/>
      <dgm:spPr/>
      <dgm:t>
        <a:bodyPr/>
        <a:lstStyle/>
        <a:p>
          <a:endParaRPr lang="en-US"/>
        </a:p>
      </dgm:t>
    </dgm:pt>
    <dgm:pt modelId="{3956B9E2-A0BB-49CE-B2D2-C4076B35792E}" type="sibTrans" cxnId="{A7358DA5-D7FB-47B4-9FE5-2035D2CA45F8}">
      <dgm:prSet/>
      <dgm:spPr/>
      <dgm:t>
        <a:bodyPr/>
        <a:lstStyle/>
        <a:p>
          <a:endParaRPr lang="en-US"/>
        </a:p>
      </dgm:t>
    </dgm:pt>
    <dgm:pt modelId="{8E4A9111-C04D-4138-B71F-DF65B96A5B58}" type="pres">
      <dgm:prSet presAssocID="{F87A8003-9E40-4DA0-8DDD-4B35E433509B}" presName="Name0" presStyleCnt="0">
        <dgm:presLayoutVars>
          <dgm:dir/>
          <dgm:animLvl val="lvl"/>
          <dgm:resizeHandles val="exact"/>
        </dgm:presLayoutVars>
      </dgm:prSet>
      <dgm:spPr/>
    </dgm:pt>
    <dgm:pt modelId="{6C7663ED-F162-4D1E-85E7-6D393C7BF588}" type="pres">
      <dgm:prSet presAssocID="{11EAC480-4E78-4786-B00E-DB30924BD049}" presName="linNode" presStyleCnt="0"/>
      <dgm:spPr/>
    </dgm:pt>
    <dgm:pt modelId="{A9992945-80DA-4D9E-8CA0-78B574C170B8}" type="pres">
      <dgm:prSet presAssocID="{11EAC480-4E78-4786-B00E-DB30924BD04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63956A4-E2A8-4713-9A5C-CB255715B33E}" type="pres">
      <dgm:prSet presAssocID="{11EAC480-4E78-4786-B00E-DB30924BD04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E6BD20C-D866-4CCA-AA89-810EF35A9592}" type="presOf" srcId="{F87A8003-9E40-4DA0-8DDD-4B35E433509B}" destId="{8E4A9111-C04D-4138-B71F-DF65B96A5B58}" srcOrd="0" destOrd="0" presId="urn:microsoft.com/office/officeart/2005/8/layout/vList5"/>
    <dgm:cxn modelId="{274D6138-1D25-4D4E-987E-C75850EB7732}" type="presOf" srcId="{93A7FFD8-C404-4846-B838-C3F7F940C149}" destId="{663956A4-E2A8-4713-9A5C-CB255715B33E}" srcOrd="0" destOrd="1" presId="urn:microsoft.com/office/officeart/2005/8/layout/vList5"/>
    <dgm:cxn modelId="{AB76B38D-0FB6-476C-8B9C-0915D8DDCD64}" srcId="{11EAC480-4E78-4786-B00E-DB30924BD049}" destId="{2441FD59-6E8D-4378-8C63-C56C0455D3B6}" srcOrd="0" destOrd="0" parTransId="{C919FFA8-3EF4-4C39-9230-C9CC19215380}" sibTransId="{05AF852F-4D70-4D39-A2C3-7E0B62B93CD9}"/>
    <dgm:cxn modelId="{A7358DA5-D7FB-47B4-9FE5-2035D2CA45F8}" srcId="{11EAC480-4E78-4786-B00E-DB30924BD049}" destId="{93A7FFD8-C404-4846-B838-C3F7F940C149}" srcOrd="1" destOrd="0" parTransId="{C5596B4F-2D2A-46E7-8D95-F84DEF58B442}" sibTransId="{3956B9E2-A0BB-49CE-B2D2-C4076B35792E}"/>
    <dgm:cxn modelId="{560394BC-C419-434F-9645-6D1B3FEE198C}" type="presOf" srcId="{11EAC480-4E78-4786-B00E-DB30924BD049}" destId="{A9992945-80DA-4D9E-8CA0-78B574C170B8}" srcOrd="0" destOrd="0" presId="urn:microsoft.com/office/officeart/2005/8/layout/vList5"/>
    <dgm:cxn modelId="{4FACA9C7-C73D-4D75-B78C-5A374E1D3DCF}" type="presOf" srcId="{2441FD59-6E8D-4378-8C63-C56C0455D3B6}" destId="{663956A4-E2A8-4713-9A5C-CB255715B33E}" srcOrd="0" destOrd="0" presId="urn:microsoft.com/office/officeart/2005/8/layout/vList5"/>
    <dgm:cxn modelId="{FB94EECB-38A1-443B-B6FF-321053A73CBE}" srcId="{F87A8003-9E40-4DA0-8DDD-4B35E433509B}" destId="{11EAC480-4E78-4786-B00E-DB30924BD049}" srcOrd="0" destOrd="0" parTransId="{F8BD5469-3AD8-4F42-9591-9524606CF1DF}" sibTransId="{F09040D9-D2CF-47D4-8B35-43A58895BF58}"/>
    <dgm:cxn modelId="{F53B82F4-8900-4E93-A6DD-02710DD9996B}" type="presParOf" srcId="{8E4A9111-C04D-4138-B71F-DF65B96A5B58}" destId="{6C7663ED-F162-4D1E-85E7-6D393C7BF588}" srcOrd="0" destOrd="0" presId="urn:microsoft.com/office/officeart/2005/8/layout/vList5"/>
    <dgm:cxn modelId="{D62FC1F2-06E5-442A-9385-3B9421A8D235}" type="presParOf" srcId="{6C7663ED-F162-4D1E-85E7-6D393C7BF588}" destId="{A9992945-80DA-4D9E-8CA0-78B574C170B8}" srcOrd="0" destOrd="0" presId="urn:microsoft.com/office/officeart/2005/8/layout/vList5"/>
    <dgm:cxn modelId="{20BD9B65-29FF-438F-866E-E68C4295820F}" type="presParOf" srcId="{6C7663ED-F162-4D1E-85E7-6D393C7BF588}" destId="{663956A4-E2A8-4713-9A5C-CB255715B3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9E32E7-9DD7-4A9D-895C-E2406ABB83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AC1EBE-A847-4FDC-82D2-B81D0907097E}">
      <dgm:prSet custT="1"/>
      <dgm:spPr/>
      <dgm:t>
        <a:bodyPr vert="vert270"/>
        <a:lstStyle/>
        <a:p>
          <a:r>
            <a:rPr lang="en-US" sz="2800" dirty="0"/>
            <a:t>Horizontal integration</a:t>
          </a:r>
        </a:p>
      </dgm:t>
    </dgm:pt>
    <dgm:pt modelId="{B0E49768-56E6-4875-9BFC-C6AFBF159BA8}" type="parTrans" cxnId="{74E9B05F-7449-489D-B16C-5264D6F22E69}">
      <dgm:prSet/>
      <dgm:spPr/>
      <dgm:t>
        <a:bodyPr/>
        <a:lstStyle/>
        <a:p>
          <a:endParaRPr lang="en-US"/>
        </a:p>
      </dgm:t>
    </dgm:pt>
    <dgm:pt modelId="{A11B396D-5405-4A40-A52D-E6E4338F2696}" type="sibTrans" cxnId="{74E9B05F-7449-489D-B16C-5264D6F22E69}">
      <dgm:prSet/>
      <dgm:spPr/>
      <dgm:t>
        <a:bodyPr/>
        <a:lstStyle/>
        <a:p>
          <a:endParaRPr lang="en-US"/>
        </a:p>
      </dgm:t>
    </dgm:pt>
    <dgm:pt modelId="{03CE2ABC-A71E-4C47-8FF5-68D2B3AF7F56}">
      <dgm:prSet custT="1"/>
      <dgm:spPr/>
      <dgm:t>
        <a:bodyPr/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Globalization</a:t>
          </a:r>
        </a:p>
      </dgm:t>
    </dgm:pt>
    <dgm:pt modelId="{7825D7D8-D32B-4A12-B623-DB1E497B9E8C}" type="parTrans" cxnId="{C3635CB7-9FF8-4E5B-AD0E-3F1F66D99FF1}">
      <dgm:prSet/>
      <dgm:spPr/>
      <dgm:t>
        <a:bodyPr/>
        <a:lstStyle/>
        <a:p>
          <a:endParaRPr lang="en-US"/>
        </a:p>
      </dgm:t>
    </dgm:pt>
    <dgm:pt modelId="{986E1314-90B0-4EE0-82BC-1547BCA5FC4E}" type="sibTrans" cxnId="{C3635CB7-9FF8-4E5B-AD0E-3F1F66D99FF1}">
      <dgm:prSet/>
      <dgm:spPr/>
      <dgm:t>
        <a:bodyPr/>
        <a:lstStyle/>
        <a:p>
          <a:endParaRPr lang="en-US"/>
        </a:p>
      </dgm:t>
    </dgm:pt>
    <dgm:pt modelId="{61BCF66C-A830-4D60-9A7E-E621014542AA}">
      <dgm:prSet custT="1"/>
      <dgm:spPr/>
      <dgm:t>
        <a:bodyPr/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Digitalization</a:t>
          </a:r>
        </a:p>
      </dgm:t>
    </dgm:pt>
    <dgm:pt modelId="{2B0336CC-AEDD-4243-909D-CBAAB43F2F57}" type="parTrans" cxnId="{A989715A-D709-465C-B9FC-5575341B3777}">
      <dgm:prSet/>
      <dgm:spPr/>
      <dgm:t>
        <a:bodyPr/>
        <a:lstStyle/>
        <a:p>
          <a:endParaRPr lang="en-US"/>
        </a:p>
      </dgm:t>
    </dgm:pt>
    <dgm:pt modelId="{6AE51B79-2979-43E1-9C02-8BCAE7A98CEA}" type="sibTrans" cxnId="{A989715A-D709-465C-B9FC-5575341B3777}">
      <dgm:prSet/>
      <dgm:spPr/>
      <dgm:t>
        <a:bodyPr/>
        <a:lstStyle/>
        <a:p>
          <a:endParaRPr lang="en-US"/>
        </a:p>
      </dgm:t>
    </dgm:pt>
    <dgm:pt modelId="{DE041CE1-CB11-4AE1-846B-5DAA1A3941D0}">
      <dgm:prSet custT="1"/>
      <dgm:spPr/>
      <dgm:t>
        <a:bodyPr/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Well-being </a:t>
          </a:r>
        </a:p>
      </dgm:t>
    </dgm:pt>
    <dgm:pt modelId="{B245ADE7-D84E-4F60-AAA4-EC0E746C1D36}" type="parTrans" cxnId="{0E80FBF7-9DB6-4DD1-AF71-70B24EF2A1C0}">
      <dgm:prSet/>
      <dgm:spPr/>
      <dgm:t>
        <a:bodyPr/>
        <a:lstStyle/>
        <a:p>
          <a:endParaRPr lang="en-US"/>
        </a:p>
      </dgm:t>
    </dgm:pt>
    <dgm:pt modelId="{04F82E2E-58E7-40E2-A959-DB040EED28C3}" type="sibTrans" cxnId="{0E80FBF7-9DB6-4DD1-AF71-70B24EF2A1C0}">
      <dgm:prSet/>
      <dgm:spPr/>
      <dgm:t>
        <a:bodyPr/>
        <a:lstStyle/>
        <a:p>
          <a:endParaRPr lang="en-US"/>
        </a:p>
      </dgm:t>
    </dgm:pt>
    <dgm:pt modelId="{4273E503-67CA-4ECA-ACD5-AF186ACECB52}">
      <dgm:prSet custT="1"/>
      <dgm:spPr/>
      <dgm:t>
        <a:bodyPr/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Sustainability</a:t>
          </a:r>
        </a:p>
      </dgm:t>
    </dgm:pt>
    <dgm:pt modelId="{AE4D9F3D-71BE-4A64-B2A4-AE3E610B7770}" type="parTrans" cxnId="{39C31F2B-A616-48EE-8717-E8189F8FBE7A}">
      <dgm:prSet/>
      <dgm:spPr/>
      <dgm:t>
        <a:bodyPr/>
        <a:lstStyle/>
        <a:p>
          <a:endParaRPr lang="en-US"/>
        </a:p>
      </dgm:t>
    </dgm:pt>
    <dgm:pt modelId="{77C94CB6-0599-470A-A071-1E48DAE5607F}" type="sibTrans" cxnId="{39C31F2B-A616-48EE-8717-E8189F8FBE7A}">
      <dgm:prSet/>
      <dgm:spPr/>
      <dgm:t>
        <a:bodyPr/>
        <a:lstStyle/>
        <a:p>
          <a:endParaRPr lang="en-US"/>
        </a:p>
      </dgm:t>
    </dgm:pt>
    <dgm:pt modelId="{FDF02CC6-803D-4C8B-B243-6D07FDAC9B84}" type="pres">
      <dgm:prSet presAssocID="{829E32E7-9DD7-4A9D-895C-E2406ABB837F}" presName="Name0" presStyleCnt="0">
        <dgm:presLayoutVars>
          <dgm:dir/>
          <dgm:animLvl val="lvl"/>
          <dgm:resizeHandles val="exact"/>
        </dgm:presLayoutVars>
      </dgm:prSet>
      <dgm:spPr/>
    </dgm:pt>
    <dgm:pt modelId="{5E70F91D-C750-4FC8-B99A-F7FD2F4C2615}" type="pres">
      <dgm:prSet presAssocID="{A2AC1EBE-A847-4FDC-82D2-B81D0907097E}" presName="linNode" presStyleCnt="0"/>
      <dgm:spPr/>
    </dgm:pt>
    <dgm:pt modelId="{DB15DCBB-00FF-47ED-B6C1-08F7715944D8}" type="pres">
      <dgm:prSet presAssocID="{A2AC1EBE-A847-4FDC-82D2-B81D0907097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1EC6855-DFBD-467C-974D-32E80F1F3602}" type="pres">
      <dgm:prSet presAssocID="{A2AC1EBE-A847-4FDC-82D2-B81D0907097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5BE4202-B434-4194-95C0-2588F94428F6}" type="presOf" srcId="{4273E503-67CA-4ECA-ACD5-AF186ACECB52}" destId="{01EC6855-DFBD-467C-974D-32E80F1F3602}" srcOrd="0" destOrd="3" presId="urn:microsoft.com/office/officeart/2005/8/layout/vList5"/>
    <dgm:cxn modelId="{CBEC9F0B-AEDB-4561-B2A2-3CB6C5BC841C}" type="presOf" srcId="{DE041CE1-CB11-4AE1-846B-5DAA1A3941D0}" destId="{01EC6855-DFBD-467C-974D-32E80F1F3602}" srcOrd="0" destOrd="2" presId="urn:microsoft.com/office/officeart/2005/8/layout/vList5"/>
    <dgm:cxn modelId="{B86F671F-D7F0-4A47-B6B0-6411567CF441}" type="presOf" srcId="{03CE2ABC-A71E-4C47-8FF5-68D2B3AF7F56}" destId="{01EC6855-DFBD-467C-974D-32E80F1F3602}" srcOrd="0" destOrd="0" presId="urn:microsoft.com/office/officeart/2005/8/layout/vList5"/>
    <dgm:cxn modelId="{39C31F2B-A616-48EE-8717-E8189F8FBE7A}" srcId="{A2AC1EBE-A847-4FDC-82D2-B81D0907097E}" destId="{4273E503-67CA-4ECA-ACD5-AF186ACECB52}" srcOrd="3" destOrd="0" parTransId="{AE4D9F3D-71BE-4A64-B2A4-AE3E610B7770}" sibTransId="{77C94CB6-0599-470A-A071-1E48DAE5607F}"/>
    <dgm:cxn modelId="{1454AC30-A0FE-4B24-8E5C-57BCEA1E4C93}" type="presOf" srcId="{829E32E7-9DD7-4A9D-895C-E2406ABB837F}" destId="{FDF02CC6-803D-4C8B-B243-6D07FDAC9B84}" srcOrd="0" destOrd="0" presId="urn:microsoft.com/office/officeart/2005/8/layout/vList5"/>
    <dgm:cxn modelId="{5989303A-5240-4512-8AA4-0A82B75D5B4B}" type="presOf" srcId="{61BCF66C-A830-4D60-9A7E-E621014542AA}" destId="{01EC6855-DFBD-467C-974D-32E80F1F3602}" srcOrd="0" destOrd="1" presId="urn:microsoft.com/office/officeart/2005/8/layout/vList5"/>
    <dgm:cxn modelId="{74E9B05F-7449-489D-B16C-5264D6F22E69}" srcId="{829E32E7-9DD7-4A9D-895C-E2406ABB837F}" destId="{A2AC1EBE-A847-4FDC-82D2-B81D0907097E}" srcOrd="0" destOrd="0" parTransId="{B0E49768-56E6-4875-9BFC-C6AFBF159BA8}" sibTransId="{A11B396D-5405-4A40-A52D-E6E4338F2696}"/>
    <dgm:cxn modelId="{A989715A-D709-465C-B9FC-5575341B3777}" srcId="{A2AC1EBE-A847-4FDC-82D2-B81D0907097E}" destId="{61BCF66C-A830-4D60-9A7E-E621014542AA}" srcOrd="1" destOrd="0" parTransId="{2B0336CC-AEDD-4243-909D-CBAAB43F2F57}" sibTransId="{6AE51B79-2979-43E1-9C02-8BCAE7A98CEA}"/>
    <dgm:cxn modelId="{21DC767B-9511-4CC9-8DDE-16B0F80371DB}" type="presOf" srcId="{A2AC1EBE-A847-4FDC-82D2-B81D0907097E}" destId="{DB15DCBB-00FF-47ED-B6C1-08F7715944D8}" srcOrd="0" destOrd="0" presId="urn:microsoft.com/office/officeart/2005/8/layout/vList5"/>
    <dgm:cxn modelId="{C3635CB7-9FF8-4E5B-AD0E-3F1F66D99FF1}" srcId="{A2AC1EBE-A847-4FDC-82D2-B81D0907097E}" destId="{03CE2ABC-A71E-4C47-8FF5-68D2B3AF7F56}" srcOrd="0" destOrd="0" parTransId="{7825D7D8-D32B-4A12-B623-DB1E497B9E8C}" sibTransId="{986E1314-90B0-4EE0-82BC-1547BCA5FC4E}"/>
    <dgm:cxn modelId="{0E80FBF7-9DB6-4DD1-AF71-70B24EF2A1C0}" srcId="{A2AC1EBE-A847-4FDC-82D2-B81D0907097E}" destId="{DE041CE1-CB11-4AE1-846B-5DAA1A3941D0}" srcOrd="2" destOrd="0" parTransId="{B245ADE7-D84E-4F60-AAA4-EC0E746C1D36}" sibTransId="{04F82E2E-58E7-40E2-A959-DB040EED28C3}"/>
    <dgm:cxn modelId="{5D880E7E-4E46-461F-876A-E2A7D93BC216}" type="presParOf" srcId="{FDF02CC6-803D-4C8B-B243-6D07FDAC9B84}" destId="{5E70F91D-C750-4FC8-B99A-F7FD2F4C2615}" srcOrd="0" destOrd="0" presId="urn:microsoft.com/office/officeart/2005/8/layout/vList5"/>
    <dgm:cxn modelId="{657BDEC8-9766-4F01-BC47-6942F8C45880}" type="presParOf" srcId="{5E70F91D-C750-4FC8-B99A-F7FD2F4C2615}" destId="{DB15DCBB-00FF-47ED-B6C1-08F7715944D8}" srcOrd="0" destOrd="0" presId="urn:microsoft.com/office/officeart/2005/8/layout/vList5"/>
    <dgm:cxn modelId="{7B63FE15-125C-47B1-BAE8-931151DE6962}" type="presParOf" srcId="{5E70F91D-C750-4FC8-B99A-F7FD2F4C2615}" destId="{01EC6855-DFBD-467C-974D-32E80F1F36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1FE47-835D-490B-A14A-21499615AD92}">
      <dsp:nvSpPr>
        <dsp:cNvPr id="0" name=""/>
        <dsp:cNvSpPr/>
      </dsp:nvSpPr>
      <dsp:spPr>
        <a:xfrm>
          <a:off x="0" y="16424"/>
          <a:ext cx="9978157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Established in 2021:</a:t>
          </a:r>
        </a:p>
      </dsp:txBody>
      <dsp:txXfrm>
        <a:off x="24588" y="41012"/>
        <a:ext cx="9928981" cy="454509"/>
      </dsp:txXfrm>
    </dsp:sp>
    <dsp:sp modelId="{1A786760-E50D-4E42-A381-1E9C1CCBD614}">
      <dsp:nvSpPr>
        <dsp:cNvPr id="0" name=""/>
        <dsp:cNvSpPr/>
      </dsp:nvSpPr>
      <dsp:spPr>
        <a:xfrm>
          <a:off x="0" y="520109"/>
          <a:ext cx="9978157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8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First meeting in October 2021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Monthly meetings</a:t>
          </a:r>
        </a:p>
      </dsp:txBody>
      <dsp:txXfrm>
        <a:off x="0" y="520109"/>
        <a:ext cx="9978157" cy="554242"/>
      </dsp:txXfrm>
    </dsp:sp>
    <dsp:sp modelId="{B5C02237-AF46-44A8-9995-BE1C5B9BBC47}">
      <dsp:nvSpPr>
        <dsp:cNvPr id="0" name=""/>
        <dsp:cNvSpPr/>
      </dsp:nvSpPr>
      <dsp:spPr>
        <a:xfrm>
          <a:off x="0" y="1074352"/>
          <a:ext cx="9978157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Priorities:</a:t>
          </a:r>
        </a:p>
      </dsp:txBody>
      <dsp:txXfrm>
        <a:off x="24588" y="1098940"/>
        <a:ext cx="9928981" cy="454509"/>
      </dsp:txXfrm>
    </dsp:sp>
    <dsp:sp modelId="{A36F8A6F-1EEE-4E3F-8FA1-90D4A4B90007}">
      <dsp:nvSpPr>
        <dsp:cNvPr id="0" name=""/>
        <dsp:cNvSpPr/>
      </dsp:nvSpPr>
      <dsp:spPr>
        <a:xfrm>
          <a:off x="0" y="1578037"/>
          <a:ext cx="9978157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8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Revising the international trade statistics manuals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Integration between trade and business statistics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Cross-cutting topics (e.g., GVC, digital trade)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Capacity-building (maturity model, trade data tools)</a:t>
          </a:r>
        </a:p>
      </dsp:txBody>
      <dsp:txXfrm>
        <a:off x="0" y="1578037"/>
        <a:ext cx="9978157" cy="1108485"/>
      </dsp:txXfrm>
    </dsp:sp>
    <dsp:sp modelId="{7A56FB05-2394-4CB8-BF84-5A9C6BCA4B97}">
      <dsp:nvSpPr>
        <dsp:cNvPr id="0" name=""/>
        <dsp:cNvSpPr/>
      </dsp:nvSpPr>
      <dsp:spPr>
        <a:xfrm>
          <a:off x="0" y="2686522"/>
          <a:ext cx="9978157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Leadership, broad representation:</a:t>
          </a:r>
        </a:p>
      </dsp:txBody>
      <dsp:txXfrm>
        <a:off x="24588" y="2711110"/>
        <a:ext cx="9928981" cy="454509"/>
      </dsp:txXfrm>
    </dsp:sp>
    <dsp:sp modelId="{137C72FA-608B-4B9A-994A-DAFFE3D71221}">
      <dsp:nvSpPr>
        <dsp:cNvPr id="0" name=""/>
        <dsp:cNvSpPr/>
      </dsp:nvSpPr>
      <dsp:spPr>
        <a:xfrm>
          <a:off x="0" y="3190207"/>
          <a:ext cx="9978157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8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TT-ITS is led by Morocco and Portugal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Worldwide representations</a:t>
          </a:r>
        </a:p>
      </dsp:txBody>
      <dsp:txXfrm>
        <a:off x="0" y="3190207"/>
        <a:ext cx="9978157" cy="554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956A4-E2A8-4713-9A5C-CB255715B33E}">
      <dsp:nvSpPr>
        <dsp:cNvPr id="0" name=""/>
        <dsp:cNvSpPr/>
      </dsp:nvSpPr>
      <dsp:spPr>
        <a:xfrm rot="5400000">
          <a:off x="2024830" y="197041"/>
          <a:ext cx="2950693" cy="32942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Upstream harmonization of ITS with macroeconomic statistical frameworks, including BPM and SNA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Downstream integration with the various data sources, including customs, administrative and survey data</a:t>
          </a:r>
        </a:p>
      </dsp:txBody>
      <dsp:txXfrm rot="-5400000">
        <a:off x="1853035" y="512878"/>
        <a:ext cx="3150243" cy="2662611"/>
      </dsp:txXfrm>
    </dsp:sp>
    <dsp:sp modelId="{A9992945-80DA-4D9E-8CA0-78B574C170B8}">
      <dsp:nvSpPr>
        <dsp:cNvPr id="0" name=""/>
        <dsp:cNvSpPr/>
      </dsp:nvSpPr>
      <dsp:spPr>
        <a:xfrm>
          <a:off x="0" y="0"/>
          <a:ext cx="1853035" cy="3688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Vertical integration</a:t>
          </a:r>
        </a:p>
      </dsp:txBody>
      <dsp:txXfrm>
        <a:off x="90458" y="90458"/>
        <a:ext cx="1672119" cy="3507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C6855-DFBD-467C-974D-32E80F1F3602}">
      <dsp:nvSpPr>
        <dsp:cNvPr id="0" name=""/>
        <dsp:cNvSpPr/>
      </dsp:nvSpPr>
      <dsp:spPr>
        <a:xfrm rot="5400000">
          <a:off x="1920517" y="246129"/>
          <a:ext cx="2950693" cy="3196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Globalization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Digitalization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Well-being 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Sustainability</a:t>
          </a:r>
        </a:p>
      </dsp:txBody>
      <dsp:txXfrm rot="-5400000">
        <a:off x="1797811" y="512877"/>
        <a:ext cx="3052066" cy="2662611"/>
      </dsp:txXfrm>
    </dsp:sp>
    <dsp:sp modelId="{DB15DCBB-00FF-47ED-B6C1-08F7715944D8}">
      <dsp:nvSpPr>
        <dsp:cNvPr id="0" name=""/>
        <dsp:cNvSpPr/>
      </dsp:nvSpPr>
      <dsp:spPr>
        <a:xfrm>
          <a:off x="0" y="0"/>
          <a:ext cx="1797810" cy="3688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Horizontal integration</a:t>
          </a:r>
        </a:p>
      </dsp:txBody>
      <dsp:txXfrm>
        <a:off x="87762" y="87762"/>
        <a:ext cx="1622286" cy="351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1C042-D04E-4ED6-B5A4-98E7EB12BC16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2A133-75DA-4806-8E3E-C5E9A265F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3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1AE5-08C9-460B-BF7D-2EDBD0A36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2A133-75DA-4806-8E3E-C5E9A265FE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2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DA5-5CAA-4DA5-AF5C-0847A9C5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F6854-955D-48DB-BD6C-4FB37CE3C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65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0AEA-68DA-43F3-8AFC-2B981DB45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F27A46-C156-4236-AAC4-5C8ADB73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97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0AAE-7259-4C5C-A871-1967B957B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DC6B3-D3E0-48FC-B136-263FE5C85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99A19298-C755-7F70-F59A-7EDCDEB5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24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77298-E825-4C31-82A4-9DE05E4B5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719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F66F9-7BCB-4216-9A45-74B61C65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231718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A40E2-DE0C-4BCA-A0D5-3DADEC908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9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B1D39-B972-48DE-AD65-EC7E385AC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718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7395CA6B-F3F3-CA3C-B07C-B5615C9D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97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E21BD548-459A-9B40-F83E-4A02CEF3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75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E868-B544-4A9C-904D-3094D6BB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6320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B926-D4EE-49E2-9ED0-8A00E294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6320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580A4-67E0-4CF4-A327-7776F8141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8876"/>
            <a:ext cx="3932237" cy="31679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F607F5E1-0D9A-BE82-84EB-42B1BD7C8BDD}"/>
              </a:ext>
            </a:extLst>
          </p:cNvPr>
          <p:cNvSpPr txBox="1">
            <a:spLocks/>
          </p:cNvSpPr>
          <p:nvPr userDrawn="1"/>
        </p:nvSpPr>
        <p:spPr>
          <a:xfrm>
            <a:off x="130629" y="723011"/>
            <a:ext cx="10804742" cy="1080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009ED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7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9B06-12BE-4BA4-8A56-218C3AF22863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0482-ED3E-4E51-9010-7B352B016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23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CA6B9C-6C6E-3AC0-B2DF-BC2480157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68179" y="-5242"/>
            <a:ext cx="12201312" cy="68684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C89A0-7918-4EDF-ADD8-611BA234D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53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7E64B48-EEB5-6CA6-6EB7-FF2A7B7A0C4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5355" y="251517"/>
            <a:ext cx="2856799" cy="42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DF74C-CCDC-766B-240D-4E46438ED9D0}"/>
              </a:ext>
            </a:extLst>
          </p:cNvPr>
          <p:cNvSpPr txBox="1"/>
          <p:nvPr userDrawn="1"/>
        </p:nvSpPr>
        <p:spPr>
          <a:xfrm>
            <a:off x="1477832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>
                <a:latin typeface="Roboto" panose="02000000000000000000" pitchFamily="2" charset="0"/>
                <a:ea typeface="Roboto" panose="02000000000000000000" pitchFamily="2" charset="0"/>
              </a:rPr>
              <a:t>Statistics Division</a:t>
            </a:r>
          </a:p>
        </p:txBody>
      </p:sp>
    </p:spTree>
    <p:extLst>
      <p:ext uri="{BB962C8B-B14F-4D97-AF65-F5344CB8AC3E}">
        <p14:creationId xmlns:p14="http://schemas.microsoft.com/office/powerpoint/2010/main" val="386993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yirongov@u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45A0-2E15-4DC9-BB40-08FBB74A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03863"/>
            <a:ext cx="11166941" cy="76103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Progress report and next steps on the revision of the trade manuals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55F8C5-D985-0784-4F45-8531E7206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64" y="2376732"/>
            <a:ext cx="9144000" cy="136004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 journey of thousand miles 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by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Vysaul Nyirongo (email: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nyirongov@un.org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09280-696A-1FC9-3D4D-5E483C1C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36778"/>
            <a:ext cx="11166940" cy="23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05" y="1123837"/>
            <a:ext cx="3007896" cy="4601183"/>
          </a:xfrm>
        </p:spPr>
        <p:txBody>
          <a:bodyPr/>
          <a:lstStyle/>
          <a:p>
            <a:pPr algn="ctr"/>
            <a:r>
              <a:rPr lang="en-US" dirty="0"/>
              <a:t>Manuals on international trade statistics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1328737"/>
            <a:ext cx="3238500" cy="419100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C9D359C-60A1-634C-EBAF-4823535437C9}"/>
              </a:ext>
            </a:extLst>
          </p:cNvPr>
          <p:cNvGrpSpPr/>
          <p:nvPr/>
        </p:nvGrpSpPr>
        <p:grpSpPr>
          <a:xfrm>
            <a:off x="3476700" y="1124276"/>
            <a:ext cx="7608836" cy="4759341"/>
            <a:chOff x="3426594" y="760396"/>
            <a:chExt cx="8305995" cy="5332395"/>
          </a:xfrm>
        </p:grpSpPr>
        <p:pic>
          <p:nvPicPr>
            <p:cNvPr id="5" name="Image 4"/>
            <p:cNvPicPr/>
            <p:nvPr/>
          </p:nvPicPr>
          <p:blipFill rotWithShape="1">
            <a:blip r:embed="rId3"/>
            <a:srcRect l="32505" t="11720" r="32426" b="6282"/>
            <a:stretch/>
          </p:blipFill>
          <p:spPr bwMode="auto">
            <a:xfrm>
              <a:off x="3426595" y="760396"/>
              <a:ext cx="2889203" cy="53323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 5"/>
            <p:cNvPicPr/>
            <p:nvPr/>
          </p:nvPicPr>
          <p:blipFill rotWithShape="1">
            <a:blip r:embed="rId4"/>
            <a:srcRect l="31899" t="10117" r="30818" b="6556"/>
            <a:stretch/>
          </p:blipFill>
          <p:spPr bwMode="auto">
            <a:xfrm>
              <a:off x="6315798" y="760396"/>
              <a:ext cx="2784468" cy="53323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/>
            <p:cNvPicPr/>
            <p:nvPr/>
          </p:nvPicPr>
          <p:blipFill rotWithShape="1">
            <a:blip r:embed="rId5"/>
            <a:srcRect l="33247" t="11984" r="27373" b="12133"/>
            <a:stretch/>
          </p:blipFill>
          <p:spPr bwMode="auto">
            <a:xfrm>
              <a:off x="9100265" y="760396"/>
              <a:ext cx="2632324" cy="53323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Espace réservé du contenu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594" y="2420853"/>
              <a:ext cx="2919547" cy="366722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140" y="2415941"/>
              <a:ext cx="2923133" cy="365142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197F89-E729-E413-1CDD-0616494B7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59853" y="2416361"/>
              <a:ext cx="2572735" cy="3676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38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69CF903-CAC6-4C72-8B10-1B326B9D4EF1}"/>
              </a:ext>
            </a:extLst>
          </p:cNvPr>
          <p:cNvSpPr txBox="1">
            <a:spLocks/>
          </p:cNvSpPr>
          <p:nvPr/>
        </p:nvSpPr>
        <p:spPr>
          <a:xfrm>
            <a:off x="9502462" y="640272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F8D1AF4C-2CDD-4F02-BBAD-0DA87E36254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EF807E-AA5A-C500-EEFC-6DDE90724C03}"/>
              </a:ext>
            </a:extLst>
          </p:cNvPr>
          <p:cNvSpPr txBox="1">
            <a:spLocks/>
          </p:cNvSpPr>
          <p:nvPr/>
        </p:nvSpPr>
        <p:spPr>
          <a:xfrm>
            <a:off x="662321" y="1089411"/>
            <a:ext cx="10085011" cy="827071"/>
          </a:xfr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b="1" dirty="0"/>
              <a:t>Background</a:t>
            </a:r>
          </a:p>
          <a:p>
            <a:r>
              <a:rPr lang="en-US" sz="2000" dirty="0"/>
              <a:t>Task Team on International Trade Statistics</a:t>
            </a:r>
            <a:br>
              <a:rPr lang="en-US" sz="2000" dirty="0"/>
            </a:br>
            <a:r>
              <a:rPr lang="en-US" sz="2000" dirty="0"/>
              <a:t>UN Committee of Experts on Business and Trade Statistics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CEA1BB74-029D-88F0-89FE-E13408B6EE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084874"/>
              </p:ext>
            </p:extLst>
          </p:nvPr>
        </p:nvGraphicFramePr>
        <p:xfrm>
          <a:off x="769175" y="2158027"/>
          <a:ext cx="9978157" cy="376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00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69CF903-CAC6-4C72-8B10-1B326B9D4EF1}"/>
              </a:ext>
            </a:extLst>
          </p:cNvPr>
          <p:cNvSpPr txBox="1">
            <a:spLocks/>
          </p:cNvSpPr>
          <p:nvPr/>
        </p:nvSpPr>
        <p:spPr>
          <a:xfrm>
            <a:off x="9502462" y="640272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F8D1AF4C-2CDD-4F02-BBAD-0DA87E36254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0D5FFDCF-68D7-EF2A-BAED-C1FF123F5B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3100887"/>
              </p:ext>
            </p:extLst>
          </p:nvPr>
        </p:nvGraphicFramePr>
        <p:xfrm>
          <a:off x="713984" y="1873189"/>
          <a:ext cx="5147320" cy="3688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3FC1220-0680-E495-CFF6-E59C2E15B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192553"/>
              </p:ext>
            </p:extLst>
          </p:nvPr>
        </p:nvGraphicFramePr>
        <p:xfrm>
          <a:off x="6330698" y="1873189"/>
          <a:ext cx="4993918" cy="3688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03504E6-4493-8136-5AD7-C0B0E5D0D1FF}"/>
              </a:ext>
            </a:extLst>
          </p:cNvPr>
          <p:cNvSpPr txBox="1">
            <a:spLocks/>
          </p:cNvSpPr>
          <p:nvPr/>
        </p:nvSpPr>
        <p:spPr>
          <a:xfrm>
            <a:off x="421105" y="1133390"/>
            <a:ext cx="11558562" cy="579437"/>
          </a:xfr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b="1" dirty="0"/>
              <a:t>Research Agenda: Vertical and Horizontal integration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1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73DC-A2E4-3261-56D1-880AFB50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22" y="852497"/>
            <a:ext cx="10799036" cy="10642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Work-flow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Schematic for the life cycle of Guidance Notes and manual drafting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25467E-A622-CE10-8523-2D69D1420BA4}"/>
              </a:ext>
            </a:extLst>
          </p:cNvPr>
          <p:cNvGrpSpPr/>
          <p:nvPr/>
        </p:nvGrpSpPr>
        <p:grpSpPr>
          <a:xfrm>
            <a:off x="3393189" y="2056703"/>
            <a:ext cx="5405621" cy="3948800"/>
            <a:chOff x="1121285" y="1992445"/>
            <a:chExt cx="5405621" cy="3948800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B1CC275-F62A-F321-4A74-E08F4C31B885}"/>
                </a:ext>
              </a:extLst>
            </p:cNvPr>
            <p:cNvSpPr txBox="1"/>
            <p:nvPr/>
          </p:nvSpPr>
          <p:spPr>
            <a:xfrm>
              <a:off x="3369185" y="2763970"/>
              <a:ext cx="1508468" cy="63309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Draft GNs reviewed by UNCEBTS 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GB" sz="12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Approval 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C717CF98-73AF-1F91-4AAA-990ABD16338D}"/>
                </a:ext>
              </a:extLst>
            </p:cNvPr>
            <p:cNvSpPr txBox="1"/>
            <p:nvPr/>
          </p:nvSpPr>
          <p:spPr>
            <a:xfrm>
              <a:off x="1149860" y="1992445"/>
              <a:ext cx="2495550" cy="66611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6350" marR="0" indent="-635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GN drafted by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assigned authors 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GB" sz="12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peer-reviewed by TT-ITS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9FD651-96C6-C6D2-9A3E-2F9DF20C6729}"/>
                </a:ext>
              </a:extLst>
            </p:cNvPr>
            <p:cNvSpPr/>
            <p:nvPr/>
          </p:nvSpPr>
          <p:spPr>
            <a:xfrm>
              <a:off x="1149860" y="5178308"/>
              <a:ext cx="2550795" cy="666116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TT-ITS sends GN and recommendations to UNCEBTS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GB" sz="12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Approval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391DEA-7958-48C1-9E8B-928E90711B29}"/>
                </a:ext>
              </a:extLst>
            </p:cNvPr>
            <p:cNvSpPr/>
            <p:nvPr/>
          </p:nvSpPr>
          <p:spPr>
            <a:xfrm>
              <a:off x="4050405" y="5081486"/>
              <a:ext cx="2476501" cy="859759"/>
            </a:xfrm>
            <a:prstGeom prst="rect">
              <a:avLst/>
            </a:prstGeom>
            <a:solidFill>
              <a:srgbClr val="FED641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Manual/Compilation Guide Update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GB" sz="12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Approval by UNCEBTS</a:t>
              </a: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=&gt; Global consultations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=&gt; UNSC Endorse</a:t>
              </a:r>
              <a:r>
                <a:rPr lang="en-GB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ment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339C0D63-4999-2723-E794-4DE72CD02647}"/>
                </a:ext>
              </a:extLst>
            </p:cNvPr>
            <p:cNvSpPr txBox="1"/>
            <p:nvPr/>
          </p:nvSpPr>
          <p:spPr>
            <a:xfrm>
              <a:off x="1121285" y="3516445"/>
              <a:ext cx="2039390" cy="52533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indent="0">
                <a:lnSpc>
                  <a:spcPct val="103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Global consultation including 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GB" sz="1200" kern="1200" dirty="0">
                  <a:solidFill>
                    <a:schemeClr val="bg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experimentation and testing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C83A39-5EB3-97A1-DCAD-0294C0139F17}"/>
                </a:ext>
              </a:extLst>
            </p:cNvPr>
            <p:cNvCxnSpPr>
              <a:cxnSpLocks/>
            </p:cNvCxnSpPr>
            <p:nvPr/>
          </p:nvCxnSpPr>
          <p:spPr>
            <a:xfrm>
              <a:off x="1683260" y="4154620"/>
              <a:ext cx="0" cy="993577"/>
            </a:xfrm>
            <a:prstGeom prst="straightConnector1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EDF780-4AB6-DA38-32F6-E637DFC79225}"/>
                </a:ext>
              </a:extLst>
            </p:cNvPr>
            <p:cNvCxnSpPr>
              <a:cxnSpLocks/>
            </p:cNvCxnSpPr>
            <p:nvPr/>
          </p:nvCxnSpPr>
          <p:spPr>
            <a:xfrm>
              <a:off x="1683260" y="2687770"/>
              <a:ext cx="0" cy="822960"/>
            </a:xfrm>
            <a:prstGeom prst="straightConnector1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94EFEA0-A9BA-21A9-680C-69DABB8B8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0410" y="3030670"/>
              <a:ext cx="16002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EA8FEFA3-0213-F6FB-85F5-155326AD1011}"/>
                </a:ext>
              </a:extLst>
            </p:cNvPr>
            <p:cNvSpPr txBox="1"/>
            <p:nvPr/>
          </p:nvSpPr>
          <p:spPr>
            <a:xfrm>
              <a:off x="3359660" y="4211770"/>
              <a:ext cx="2476500" cy="609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Revision of </a:t>
              </a:r>
              <a:r>
                <a:rPr lang="en-GB" sz="1200" kern="12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GNs</a:t>
              </a:r>
              <a:r>
                <a:rPr lang="en-GB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by original authors 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GB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Second round review 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6350" marR="0" indent="-635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[Only if significant changes]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83FE865-C018-E2DB-0756-82369DCED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0410" y="4507045"/>
              <a:ext cx="16002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7F90E3D-56EA-A026-CFAB-8C74E6155A24}"/>
              </a:ext>
            </a:extLst>
          </p:cNvPr>
          <p:cNvSpPr txBox="1">
            <a:spLocks/>
          </p:cNvSpPr>
          <p:nvPr/>
        </p:nvSpPr>
        <p:spPr>
          <a:xfrm>
            <a:off x="6667132" y="146306"/>
            <a:ext cx="4908785" cy="492125"/>
          </a:xfrm>
        </p:spPr>
        <p:txBody>
          <a:bodyPr/>
          <a:lstStyle>
            <a:defPPr>
              <a:defRPr lang="pt-PT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highlight>
                  <a:srgbClr val="C0C0C0"/>
                </a:highlight>
              </a:rPr>
              <a:t>Revision process</a:t>
            </a:r>
          </a:p>
        </p:txBody>
      </p:sp>
    </p:spTree>
    <p:extLst>
      <p:ext uri="{BB962C8B-B14F-4D97-AF65-F5344CB8AC3E}">
        <p14:creationId xmlns:p14="http://schemas.microsoft.com/office/powerpoint/2010/main" val="295682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69CF903-CAC6-4C72-8B10-1B326B9D4EF1}"/>
              </a:ext>
            </a:extLst>
          </p:cNvPr>
          <p:cNvSpPr txBox="1">
            <a:spLocks/>
          </p:cNvSpPr>
          <p:nvPr/>
        </p:nvSpPr>
        <p:spPr>
          <a:xfrm>
            <a:off x="9502462" y="640272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F8D1AF4C-2CDD-4F02-BBAD-0DA87E3625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7B7D36-D621-4A74-A2D3-1C263084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209" y="836648"/>
            <a:ext cx="9926934" cy="834013"/>
          </a:xfrm>
        </p:spPr>
        <p:txBody>
          <a:bodyPr/>
          <a:lstStyle/>
          <a:p>
            <a:r>
              <a:rPr lang="en-US" dirty="0"/>
              <a:t>General Timeline – of IMTS and MSITS update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3A751-67A7-FC21-2D37-57D3784E7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2" y="1414648"/>
            <a:ext cx="11732324" cy="5443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5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entation_Presentation_2025 draft" id="{734F9997-5D46-48BE-B04C-386E74CBAEC4}" vid="{CBDA140E-1DB9-4733-911A-134B9FB064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9F519AFC9644FB8D3D4B9DB76C27E" ma:contentTypeVersion="18" ma:contentTypeDescription="Create a new document." ma:contentTypeScope="" ma:versionID="0b957bb7963042d4a5e414c211d97b08">
  <xsd:schema xmlns:xsd="http://www.w3.org/2001/XMLSchema" xmlns:xs="http://www.w3.org/2001/XMLSchema" xmlns:p="http://schemas.microsoft.com/office/2006/metadata/properties" xmlns:ns2="cfc03cda-bc36-4859-b431-cc9043cb4594" xmlns:ns3="4774538e-7891-43b6-a84b-740af6ca28fe" xmlns:ns4="985ec44e-1bab-4c0b-9df0-6ba128686fc9" targetNamespace="http://schemas.microsoft.com/office/2006/metadata/properties" ma:root="true" ma:fieldsID="b86b21f3dfa4e337314fa6398e7dd9d8" ns2:_="" ns3:_="" ns4:_="">
    <xsd:import namespace="cfc03cda-bc36-4859-b431-cc9043cb4594"/>
    <xsd:import namespace="4774538e-7891-43b6-a84b-740af6ca28f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3cda-bc36-4859-b431-cc9043cb4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4538e-7891-43b6-a84b-740af6ca2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8821def-ab9c-48d5-91c1-11f7b21153fe}" ma:internalName="TaxCatchAll" ma:showField="CatchAllData" ma:web="4774538e-7891-43b6-a84b-740af6ca2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SharedWithUsers xmlns="4774538e-7891-43b6-a84b-740af6ca28fe">
      <UserInfo>
        <DisplayName>Linda Hooper</DisplayName>
        <AccountId>265</AccountId>
        <AccountType/>
      </UserInfo>
      <UserInfo>
        <DisplayName>Li Wang</DisplayName>
        <AccountId>182</AccountId>
        <AccountType/>
      </UserInfo>
      <UserInfo>
        <DisplayName>Helen Ross</DisplayName>
        <AccountId>129</AccountId>
        <AccountType/>
      </UserInfo>
      <UserInfo>
        <DisplayName>Alexander Loschky</DisplayName>
        <AccountId>116</AccountId>
        <AccountType/>
      </UserInfo>
    </SharedWithUsers>
    <MediaLengthInSeconds xmlns="cfc03cda-bc36-4859-b431-cc9043cb4594" xsi:nil="true"/>
    <lcf76f155ced4ddcb4097134ff3c332f xmlns="cfc03cda-bc36-4859-b431-cc9043cb459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99E8A8-FBC8-43A6-A473-D5ECB0B82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03cda-bc36-4859-b431-cc9043cb4594"/>
    <ds:schemaRef ds:uri="4774538e-7891-43b6-a84b-740af6ca28fe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8CDD4E-EE0D-45C8-8333-3D483C2A24A8}">
  <ds:schemaRefs>
    <ds:schemaRef ds:uri="http://schemas.microsoft.com/office/2006/metadata/properties"/>
    <ds:schemaRef ds:uri="4774538e-7891-43b6-a84b-740af6ca28fe"/>
    <ds:schemaRef ds:uri="http://www.w3.org/XML/1998/namespace"/>
    <ds:schemaRef ds:uri="http://purl.org/dc/elements/1.1/"/>
    <ds:schemaRef ds:uri="http://purl.org/dc/terms/"/>
    <ds:schemaRef ds:uri="cfc03cda-bc36-4859-b431-cc9043cb4594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85ec44e-1bab-4c0b-9df0-6ba128686fc9"/>
  </ds:schemaRefs>
</ds:datastoreItem>
</file>

<file path=customXml/itemProps3.xml><?xml version="1.0" encoding="utf-8"?>
<ds:datastoreItem xmlns:ds="http://schemas.openxmlformats.org/officeDocument/2006/customXml" ds:itemID="{4C862595-9CC6-4F59-A489-21276EBD9F0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Session VIII.A UNSD-Introduction_linking_business_trade_statistics </Template>
  <TotalTime>361</TotalTime>
  <Words>241</Words>
  <Application>Microsoft Office PowerPoint</Application>
  <PresentationFormat>Widescreen</PresentationFormat>
  <Paragraphs>53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Times New Roman</vt:lpstr>
      <vt:lpstr>Office Theme</vt:lpstr>
      <vt:lpstr>Progress report and next steps on the revision of the trade manuals</vt:lpstr>
      <vt:lpstr>Manuals on international trade statistics</vt:lpstr>
      <vt:lpstr>PowerPoint Presentation</vt:lpstr>
      <vt:lpstr>PowerPoint Presentation</vt:lpstr>
      <vt:lpstr>Work-flow Schematic for the life cycle of Guidance Notes and manual drafting</vt:lpstr>
      <vt:lpstr>General Timeline – of IMTS and MSITS 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Vysaul Nyirongo</dc:creator>
  <cp:lastModifiedBy>Vysaul Nyirongo</cp:lastModifiedBy>
  <cp:revision>2</cp:revision>
  <dcterms:created xsi:type="dcterms:W3CDTF">2025-03-31T16:30:02Z</dcterms:created>
  <dcterms:modified xsi:type="dcterms:W3CDTF">2025-04-09T22:33:17Z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0x0101000719F519AFC9644FB8D3D4B9DB76C27E</vt:lpwstr>
  </property>
  <property fmtid="{D5CDD505-2E9C-101B-9397-08002B2CF9AE}" pid="3" name="Order">
    <vt:lpwstr>35839900.0000000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